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CA3C-6F09-4F24-BE2C-D59EAABC2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4A410-339B-42F4-BAE1-E795D9663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2DF85-B976-4ECB-8968-4CCBC6FA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02C64-D005-431F-BACC-A150FD97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3AAE6-1565-454A-BF89-4117C1CE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9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6465-77AD-4200-A0E8-0F97DD75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83A1C-F2F9-4163-BA1E-0BDBA03C2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3A9C8-7B24-4BC6-A710-C4A0C015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E6833-F8A7-4AFE-B967-AFC29C0B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89ACE-E439-4762-8E93-03B2C292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302C9-555A-4F3F-9647-951536AD2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B055E-1A98-4B21-AD76-8F64CD130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CEC4A-5F08-4908-BB18-FC149803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3B196-415A-402F-8C45-D81AADB4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4A04A-F002-4169-A947-CE8BFD5A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15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SS 2017 Blank Singl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5"/>
          <p:cNvSpPr>
            <a:spLocks noGrp="1"/>
          </p:cNvSpPr>
          <p:nvPr>
            <p:ph type="dt" sz="half" idx="2"/>
          </p:nvPr>
        </p:nvSpPr>
        <p:spPr>
          <a:xfrm>
            <a:off x="9398806" y="6424687"/>
            <a:ext cx="2315029" cy="34441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7F7F7F"/>
                </a:solidFill>
              </a:defRPr>
            </a:lvl1pPr>
          </a:lstStyle>
          <a:p>
            <a:fld id="{6395390F-A0FF-114E-8A3F-6755FB7307E6}" type="datetime4">
              <a:rPr lang="en-US" smtClean="0"/>
              <a:pPr/>
              <a:t>July 8, 2019</a:t>
            </a:fld>
            <a:r>
              <a:rPr lang="en-US"/>
              <a:t>  |  </a:t>
            </a:r>
            <a:fld id="{7C6F984A-DC0A-6143-A79D-C2445C06FF6F}" type="slidenum">
              <a:rPr lang="en-US" smtClean="0"/>
              <a:pPr/>
              <a:t>‹#›</a:t>
            </a:fld>
            <a:endParaRPr lang="en-US"/>
          </a:p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6699" y="740113"/>
            <a:ext cx="10998603" cy="0"/>
          </a:xfrm>
          <a:prstGeom prst="line">
            <a:avLst/>
          </a:prstGeom>
          <a:ln w="12700" cmpd="sng">
            <a:solidFill>
              <a:srgbClr val="5691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96699" y="198623"/>
            <a:ext cx="10998603" cy="0"/>
          </a:xfrm>
          <a:prstGeom prst="line">
            <a:avLst/>
          </a:prstGeom>
          <a:ln w="44450" cmpd="sng">
            <a:solidFill>
              <a:srgbClr val="5691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78971" y="192276"/>
            <a:ext cx="11116331" cy="48505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90000"/>
              </a:lnSpc>
              <a:defRPr sz="4000" b="1" i="0" spc="107" baseline="0">
                <a:solidFill>
                  <a:srgbClr val="5691CE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Single Column Presentation Headline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3555" y="906466"/>
            <a:ext cx="11131751" cy="5083175"/>
          </a:xfrm>
          <a:prstGeom prst="rect">
            <a:avLst/>
          </a:prstGeom>
        </p:spPr>
        <p:txBody>
          <a:bodyPr vert="horz"/>
          <a:lstStyle>
            <a:lvl1pPr marL="609585" indent="-609585">
              <a:spcAft>
                <a:spcPts val="800"/>
              </a:spcAft>
              <a:buFont typeface="Arial"/>
              <a:buChar char="•"/>
              <a:defRPr/>
            </a:lvl1pPr>
            <a:lvl2pPr marL="609585" indent="0">
              <a:spcAft>
                <a:spcPts val="800"/>
              </a:spcAft>
              <a:buFont typeface="Arial"/>
              <a:buNone/>
              <a:defRPr/>
            </a:lvl2pPr>
            <a:lvl3pPr marL="1676358" marR="0" indent="-457189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609585" lvl="0" indent="-609585">
              <a:spcAft>
                <a:spcPts val="800"/>
              </a:spcAft>
              <a:buFont typeface="Arial"/>
              <a:buChar char="•"/>
            </a:pPr>
            <a:r>
              <a:rPr lang="en-US" sz="3733">
                <a:solidFill>
                  <a:srgbClr val="7F7F7F"/>
                </a:solidFill>
              </a:rPr>
              <a:t>Example bullet point (28pt, “space after” of 6 </a:t>
            </a:r>
            <a:r>
              <a:rPr lang="en-US" sz="3733" err="1">
                <a:solidFill>
                  <a:srgbClr val="7F7F7F"/>
                </a:solidFill>
              </a:rPr>
              <a:t>pt</a:t>
            </a:r>
            <a:r>
              <a:rPr lang="en-US" sz="3733">
                <a:solidFill>
                  <a:srgbClr val="7F7F7F"/>
                </a:solidFill>
              </a:rPr>
              <a:t>)</a:t>
            </a:r>
          </a:p>
          <a:p>
            <a:pPr marL="609585" lvl="0" indent="-609585">
              <a:spcAft>
                <a:spcPts val="800"/>
              </a:spcAft>
              <a:buFont typeface="Arial"/>
              <a:buChar char="•"/>
            </a:pPr>
            <a:r>
              <a:rPr lang="en-US" sz="3733">
                <a:solidFill>
                  <a:srgbClr val="7F7F7F"/>
                </a:solidFill>
              </a:rPr>
              <a:t>Second bullet point </a:t>
            </a:r>
          </a:p>
          <a:p>
            <a:pPr marL="609585" lvl="0" indent="-609585">
              <a:spcAft>
                <a:spcPts val="800"/>
              </a:spcAft>
              <a:buFont typeface="Arial"/>
              <a:buChar char="•"/>
            </a:pPr>
            <a:r>
              <a:rPr lang="en-US" sz="3733">
                <a:solidFill>
                  <a:srgbClr val="7F7F7F"/>
                </a:solidFill>
              </a:rPr>
              <a:t>Third, a really long sentence or two that ends up taking up more than one line </a:t>
            </a:r>
          </a:p>
          <a:p>
            <a:pPr marL="1676358" marR="0" lvl="2" indent="-457189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>
                <a:solidFill>
                  <a:srgbClr val="7F7F7F"/>
                </a:solidFill>
              </a:rPr>
              <a:t>Second level bullet point </a:t>
            </a:r>
            <a:r>
              <a:rPr lang="en-US" sz="3200" baseline="0">
                <a:solidFill>
                  <a:srgbClr val="7F7F7F"/>
                </a:solidFill>
              </a:rPr>
              <a:t>(24 </a:t>
            </a:r>
            <a:r>
              <a:rPr lang="en-US" sz="3200" baseline="0" err="1">
                <a:solidFill>
                  <a:srgbClr val="7F7F7F"/>
                </a:solidFill>
              </a:rPr>
              <a:t>pt</a:t>
            </a:r>
            <a:r>
              <a:rPr lang="en-US" sz="3200" baseline="0">
                <a:solidFill>
                  <a:srgbClr val="7F7F7F"/>
                </a:solidFill>
              </a:rPr>
              <a:t>, “space after” of 6 </a:t>
            </a:r>
            <a:r>
              <a:rPr lang="en-US" sz="3200" baseline="0" err="1">
                <a:solidFill>
                  <a:srgbClr val="7F7F7F"/>
                </a:solidFill>
              </a:rPr>
              <a:t>pt</a:t>
            </a:r>
            <a:r>
              <a:rPr lang="en-US" sz="3200" baseline="0">
                <a:solidFill>
                  <a:srgbClr val="7F7F7F"/>
                </a:solidFill>
              </a:rPr>
              <a:t>)</a:t>
            </a:r>
            <a:endParaRPr lang="en-US" sz="3200">
              <a:solidFill>
                <a:srgbClr val="7F7F7F"/>
              </a:solidFill>
            </a:endParaRPr>
          </a:p>
          <a:p>
            <a:pPr marL="1676358" lvl="2" indent="-457189">
              <a:spcAft>
                <a:spcPts val="800"/>
              </a:spcAft>
              <a:buFont typeface="Arial"/>
              <a:buChar char="•"/>
            </a:pPr>
            <a:r>
              <a:rPr lang="en-US" sz="3200">
                <a:solidFill>
                  <a:srgbClr val="7F7F7F"/>
                </a:solidFill>
              </a:rPr>
              <a:t>Next bullet point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756440A-673A-4C9F-A147-3516EC1F184C}"/>
              </a:ext>
            </a:extLst>
          </p:cNvPr>
          <p:cNvSpPr txBox="1">
            <a:spLocks/>
          </p:cNvSpPr>
          <p:nvPr userDrawn="1"/>
        </p:nvSpPr>
        <p:spPr>
          <a:xfrm>
            <a:off x="4673600" y="6369408"/>
            <a:ext cx="284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solidFill>
                  <a:srgbClr val="255694"/>
                </a:solidFill>
              </a:rPr>
              <a:t>#KSS2019</a:t>
            </a:r>
            <a:endParaRPr lang="en-US" sz="20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52" y="6158855"/>
            <a:ext cx="3107049" cy="60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1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C16A-4388-44EA-8195-40548500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1BFD1-C732-4921-BDED-03BC058B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7EE31-44E4-47A0-AED6-7393778B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23E8C-E1AF-4E75-AEB5-8838847C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FEB75-02E0-4DFE-B8C4-38691EA3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8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EF55F-8EFD-4147-B19B-C70DCB56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F2959-4F02-48F6-ADBF-4FD646890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B07B-F866-4EC0-B21D-CB42DF75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338BD-994B-4621-9A8B-B27027BF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75C7F-9A54-4347-AA72-D1946F75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9C47C-4F38-4704-97AE-0EC6F624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A0D8A-2287-435A-B722-1E0DB483E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88A32-8ED4-4D3C-BC28-CDBA9999A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9CF0D-A935-4A2A-A1C0-E58B3B90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8F212-8C4D-4D4E-A657-608E1BB2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29C93-2E28-49DF-A618-1124BF28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EEAF-B43A-4F72-8C50-E8787054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0898E-9AA1-472C-A94A-83F306F35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52BA4-2C9F-4CBE-936E-C2CA5850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AA774-5830-45F6-92E8-9196B35E7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5FAF2-141A-44C8-A903-853FB4E4B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A62E8B-6BF8-4477-BC87-7E393AAA3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19C51-3E1E-4B15-896F-A7984E5C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5B2543-F87B-454F-A821-4AF5EC0F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3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B4A57-FACE-42B0-8F4A-80CC1564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5CE9E-9572-479A-9448-2919BC79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1A002-E698-4E6E-A038-19AEB4FC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C1921-4AF6-42CB-B456-46DB41F5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65139-0C88-42F6-86BD-D8526150D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1FC07F-D89F-4C7A-BD94-40B72B2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998C7-096D-40F1-91F7-468F55CF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08D3-7144-4E71-BC73-237E1901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9BB09-DFCF-4E19-A282-B6061F6A5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F617B-837C-4CED-83AB-7E3A2443D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675B6-6F83-4264-94CF-6FD28ECB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6DCF5-651F-43DA-A5EA-95CDB5A8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3DE2F-6488-4E1E-9B60-33848003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67EE-80CA-43E0-9968-A7FBEB9E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9B6EE-A84B-4A13-B30F-57E8F112C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38BFD-0240-4B35-A357-BC55232F6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9E386-FF3B-4A64-8A95-AF636787E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A52A8-C469-4ADD-8178-AA25F998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C84A3-9FF8-4988-8DEC-A27E6F31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C4837-4CFE-44E3-B6B0-A98E4BF3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5FBBA-365A-4765-9225-B1E87D88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2EFA1-8B25-4849-B503-7CFD8BD6D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6CCD-14DF-4C80-95BA-9BEEAFB54E7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6D8B-1A44-48D6-83BE-A8194E227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CABBA-E406-4374-8A09-795A87B5D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C4E1-B102-42E9-A295-101C853A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9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A46F-6653-4207-95BF-063C81C7A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heSans B8 ExtraBold" panose="020B0903040303060204" pitchFamily="34" charset="0"/>
              </a:rPr>
              <a:t>Survey Directions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2332D6-66C0-4121-9C1A-88F1827BB8D8}"/>
              </a:ext>
            </a:extLst>
          </p:cNvPr>
          <p:cNvSpPr txBox="1"/>
          <p:nvPr/>
        </p:nvSpPr>
        <p:spPr>
          <a:xfrm>
            <a:off x="339843" y="861634"/>
            <a:ext cx="115123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Download the KSS Mobile App </a:t>
            </a:r>
            <a:r>
              <a:rPr lang="en-US" sz="2400" dirty="0"/>
              <a:t>or from browser go to www.kipp.org/kssmobile</a:t>
            </a:r>
          </a:p>
          <a:p>
            <a:r>
              <a:rPr lang="en-US" sz="2400" dirty="0"/>
              <a:t>Search “Aventri Events” in the iOS App Store or Google Play Store. Event code: 536187. Username: your registration email address. Password: KIPP25 </a:t>
            </a:r>
          </a:p>
          <a:p>
            <a:r>
              <a:rPr lang="en-US" sz="2400" b="1" dirty="0"/>
              <a:t>2. Select the “Agenda” Icon</a:t>
            </a:r>
          </a:p>
          <a:p>
            <a:r>
              <a:rPr lang="en-US" sz="2400" b="1" dirty="0"/>
              <a:t>3. Select “My agenda” or search for the session by typing in part of the session title.</a:t>
            </a:r>
          </a:p>
          <a:p>
            <a:r>
              <a:rPr lang="en-US" sz="2400" b="1" dirty="0"/>
              <a:t>4. Select the session and then select “Session Survey”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7A90B6-34FB-4D4E-8486-3DAD19742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835"/>
          <a:stretch/>
        </p:blipFill>
        <p:spPr>
          <a:xfrm>
            <a:off x="4749298" y="3789370"/>
            <a:ext cx="2693404" cy="28763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0636E5-936A-4756-9347-A9D1F788E6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03" t="18941" r="-8551" b="8888"/>
          <a:stretch/>
        </p:blipFill>
        <p:spPr>
          <a:xfrm>
            <a:off x="8087139" y="3789370"/>
            <a:ext cx="2693403" cy="287635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915D1E8-78AF-47A2-88FE-54296D29B39E}"/>
              </a:ext>
            </a:extLst>
          </p:cNvPr>
          <p:cNvSpPr/>
          <p:nvPr/>
        </p:nvSpPr>
        <p:spPr>
          <a:xfrm>
            <a:off x="215154" y="6024283"/>
            <a:ext cx="4598893" cy="8337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6D6F0F-6D4E-4989-B6A4-1B163AFEE7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9835"/>
          <a:stretch/>
        </p:blipFill>
        <p:spPr>
          <a:xfrm>
            <a:off x="1411457" y="3789372"/>
            <a:ext cx="2693403" cy="28763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39D1204-EE6B-459F-B00D-E4A6BEF429ED}"/>
              </a:ext>
            </a:extLst>
          </p:cNvPr>
          <p:cNvSpPr/>
          <p:nvPr/>
        </p:nvSpPr>
        <p:spPr>
          <a:xfrm>
            <a:off x="1411458" y="4361960"/>
            <a:ext cx="946261" cy="977153"/>
          </a:xfrm>
          <a:prstGeom prst="rect">
            <a:avLst/>
          </a:prstGeom>
          <a:noFill/>
          <a:ln w="38100">
            <a:solidFill>
              <a:srgbClr val="BCD6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6ABE8-40D8-4171-9A8C-215BF6AF18EC}"/>
              </a:ext>
            </a:extLst>
          </p:cNvPr>
          <p:cNvSpPr/>
          <p:nvPr/>
        </p:nvSpPr>
        <p:spPr>
          <a:xfrm>
            <a:off x="6037135" y="3846487"/>
            <a:ext cx="946261" cy="692984"/>
          </a:xfrm>
          <a:prstGeom prst="rect">
            <a:avLst/>
          </a:prstGeom>
          <a:noFill/>
          <a:ln w="38100">
            <a:solidFill>
              <a:srgbClr val="BCD6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5BC814-A71A-4E50-9415-3FBDA9AA7755}"/>
              </a:ext>
            </a:extLst>
          </p:cNvPr>
          <p:cNvSpPr/>
          <p:nvPr/>
        </p:nvSpPr>
        <p:spPr>
          <a:xfrm>
            <a:off x="8484781" y="6103087"/>
            <a:ext cx="1542695" cy="443383"/>
          </a:xfrm>
          <a:prstGeom prst="rect">
            <a:avLst/>
          </a:prstGeom>
          <a:noFill/>
          <a:ln w="38100">
            <a:solidFill>
              <a:srgbClr val="BCD63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07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C47B84E47404A92F4D6AA65DCC6A5" ma:contentTypeVersion="10" ma:contentTypeDescription="Create a new document." ma:contentTypeScope="" ma:versionID="d5705f6dd807edf45c7d5f7485f981b1">
  <xsd:schema xmlns:xsd="http://www.w3.org/2001/XMLSchema" xmlns:xs="http://www.w3.org/2001/XMLSchema" xmlns:p="http://schemas.microsoft.com/office/2006/metadata/properties" xmlns:ns2="a53fb28f-b354-4a8c-94fc-9d906c6a0a45" xmlns:ns3="24ea127e-b35e-46ea-acae-8711c9746eb9" targetNamespace="http://schemas.microsoft.com/office/2006/metadata/properties" ma:root="true" ma:fieldsID="e1a5f15b09ded9803df065aaa62ffa32" ns2:_="" ns3:_="">
    <xsd:import namespace="a53fb28f-b354-4a8c-94fc-9d906c6a0a45"/>
    <xsd:import namespace="24ea127e-b35e-46ea-acae-8711c9746e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fb28f-b354-4a8c-94fc-9d906c6a0a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a127e-b35e-46ea-acae-8711c9746eb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D7595-58F5-463A-8349-3991792B54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3fb28f-b354-4a8c-94fc-9d906c6a0a45"/>
    <ds:schemaRef ds:uri="24ea127e-b35e-46ea-acae-8711c9746e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4E721C-BED3-4693-9BE5-4E0355CE79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C0D3E7-E6A5-4396-B7D1-9DB88B00588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4ea127e-b35e-46ea-acae-8711c9746eb9"/>
    <ds:schemaRef ds:uri="a53fb28f-b354-4a8c-94fc-9d906c6a0a4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8251</TotalTime>
  <Words>92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TheSans B8 ExtraBold</vt:lpstr>
      <vt:lpstr>Office Theme</vt:lpstr>
      <vt:lpstr>Survey Directions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Directions</dc:title>
  <dc:creator>Jessica Donnelly</dc:creator>
  <cp:lastModifiedBy>Jessica Donnelly</cp:lastModifiedBy>
  <cp:revision>1</cp:revision>
  <dcterms:created xsi:type="dcterms:W3CDTF">2019-07-09T22:38:08Z</dcterms:created>
  <dcterms:modified xsi:type="dcterms:W3CDTF">2019-07-15T16:09:45Z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0x010100314C47B84E47404A92F4D6AA65DCC6A5</vt:lpwstr>
  </property>
</Properties>
</file>