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722" r:id="rId2"/>
    <p:sldMasterId id="2147483728" r:id="rId3"/>
    <p:sldMasterId id="2147483675" r:id="rId4"/>
  </p:sldMasterIdLst>
  <p:sldIdLst>
    <p:sldId id="276" r:id="rId5"/>
    <p:sldId id="257" r:id="rId6"/>
    <p:sldId id="258" r:id="rId7"/>
    <p:sldId id="296" r:id="rId8"/>
    <p:sldId id="297" r:id="rId9"/>
    <p:sldId id="298" r:id="rId10"/>
    <p:sldId id="278" r:id="rId11"/>
    <p:sldId id="279" r:id="rId12"/>
    <p:sldId id="280" r:id="rId13"/>
    <p:sldId id="281" r:id="rId14"/>
    <p:sldId id="265" r:id="rId15"/>
    <p:sldId id="266" r:id="rId16"/>
    <p:sldId id="267" r:id="rId17"/>
    <p:sldId id="268" r:id="rId18"/>
    <p:sldId id="270" r:id="rId19"/>
    <p:sldId id="271" r:id="rId20"/>
    <p:sldId id="300" r:id="rId21"/>
    <p:sldId id="301" r:id="rId22"/>
    <p:sldId id="282" r:id="rId23"/>
    <p:sldId id="283" r:id="rId24"/>
    <p:sldId id="286" r:id="rId25"/>
    <p:sldId id="285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77" r:id="rId34"/>
    <p:sldId id="295" r:id="rId35"/>
    <p:sldId id="294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hat's in this File?" id="{F249CA81-642A-9A4A-BDA7-DDB1658D2015}">
          <p14:sldIdLst>
            <p14:sldId id="276"/>
          </p14:sldIdLst>
        </p14:section>
        <p14:section name="KSS Covers" id="{9F73322E-4263-FE47-BA86-0CB8576225CA}">
          <p14:sldIdLst>
            <p14:sldId id="257"/>
            <p14:sldId id="258"/>
          </p14:sldIdLst>
        </p14:section>
        <p14:section name="Non-KSS Theme Covers" id="{01400768-8A8F-DD4F-B30B-51FDA28459DD}">
          <p14:sldIdLst>
            <p14:sldId id="296"/>
            <p14:sldId id="297"/>
            <p14:sldId id="298"/>
          </p14:sldIdLst>
        </p14:section>
        <p14:section name="KIPP General Covers" id="{A1846D33-C0E2-2B49-8FB7-ECE826CDFEE4}">
          <p14:sldIdLst>
            <p14:sldId id="278"/>
            <p14:sldId id="279"/>
            <p14:sldId id="280"/>
            <p14:sldId id="281"/>
          </p14:sldIdLst>
        </p14:section>
        <p14:section name="KSS Interior Slides" id="{18CED804-EF37-7847-8A81-9E94FB275821}">
          <p14:sldIdLst>
            <p14:sldId id="265"/>
            <p14:sldId id="266"/>
            <p14:sldId id="267"/>
            <p14:sldId id="268"/>
            <p14:sldId id="270"/>
            <p14:sldId id="271"/>
          </p14:sldIdLst>
        </p14:section>
        <p14:section name="Non-KSS Interior" id="{45634C14-B9E2-904E-9071-F9F3CA78C1F0}">
          <p14:sldIdLst>
            <p14:sldId id="300"/>
            <p14:sldId id="301"/>
          </p14:sldIdLst>
        </p14:section>
        <p14:section name="KIPP General Interior Slides" id="{8A5793C3-1F84-AE43-9AAF-60B84EFD8AE7}">
          <p14:sldIdLst>
            <p14:sldId id="282"/>
            <p14:sldId id="283"/>
            <p14:sldId id="286"/>
            <p14:sldId id="285"/>
            <p14:sldId id="287"/>
            <p14:sldId id="288"/>
            <p14:sldId id="289"/>
          </p14:sldIdLst>
        </p14:section>
        <p14:section name="KIPP General Handout Slides" id="{5C6C39BA-A39A-714C-86D9-28FEFC8BC37C}">
          <p14:sldIdLst>
            <p14:sldId id="290"/>
            <p14:sldId id="291"/>
            <p14:sldId id="292"/>
            <p14:sldId id="293"/>
          </p14:sldIdLst>
        </p14:section>
        <p14:section name="Color Codes and Visuals" id="{DF9D1D70-2FB2-9E49-90A5-333EBFCDC6E7}">
          <p14:sldIdLst>
            <p14:sldId id="277"/>
            <p14:sldId id="295"/>
            <p14:sldId id="2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160">
          <p15:clr>
            <a:srgbClr val="A4A3A4"/>
          </p15:clr>
        </p15:guide>
        <p15:guide id="2" orient="horz" pos="568">
          <p15:clr>
            <a:srgbClr val="A4A3A4"/>
          </p15:clr>
        </p15:guide>
        <p15:guide id="3" orient="horz" pos="3997">
          <p15:clr>
            <a:srgbClr val="A4A3A4"/>
          </p15:clr>
        </p15:guide>
        <p15:guide id="4" orient="horz" pos="2152">
          <p15:clr>
            <a:srgbClr val="A4A3A4"/>
          </p15:clr>
        </p15:guide>
        <p15:guide id="5" orient="horz" pos="560">
          <p15:clr>
            <a:srgbClr val="A4A3A4"/>
          </p15:clr>
        </p15:guide>
        <p15:guide id="6" pos="5548">
          <p15:clr>
            <a:srgbClr val="A4A3A4"/>
          </p15:clr>
        </p15:guide>
        <p15:guide id="7" pos="2874">
          <p15:clr>
            <a:srgbClr val="A4A3A4"/>
          </p15:clr>
        </p15:guide>
        <p15:guide id="8" pos="2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D631"/>
    <a:srgbClr val="E27425"/>
    <a:srgbClr val="FEBC11"/>
    <a:srgbClr val="A7CFEE"/>
    <a:srgbClr val="1E4B7B"/>
    <a:srgbClr val="7F7F7F"/>
    <a:srgbClr val="DCE6F2"/>
    <a:srgbClr val="4F81BD"/>
    <a:srgbClr val="1D428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44" autoAdjust="0"/>
    <p:restoredTop sz="98938" autoAdjust="0"/>
  </p:normalViewPr>
  <p:slideViewPr>
    <p:cSldViewPr snapToGrid="0" snapToObjects="1">
      <p:cViewPr varScale="1">
        <p:scale>
          <a:sx n="90" d="100"/>
          <a:sy n="90" d="100"/>
        </p:scale>
        <p:origin x="1500" y="90"/>
      </p:cViewPr>
      <p:guideLst>
        <p:guide orient="horz" pos="4160"/>
        <p:guide orient="horz" pos="568"/>
        <p:guide orient="horz" pos="3997"/>
        <p:guide orient="horz" pos="2152"/>
        <p:guide orient="horz" pos="560"/>
        <p:guide pos="5548"/>
        <p:guide pos="2874"/>
        <p:guide pos="2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5th</c:v>
                </c:pt>
                <c:pt idx="1">
                  <c:v>6th</c:v>
                </c:pt>
                <c:pt idx="2">
                  <c:v>7th</c:v>
                </c:pt>
                <c:pt idx="3">
                  <c:v>8th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BE-4D19-B96E-7806CAF0294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5th</c:v>
                </c:pt>
                <c:pt idx="1">
                  <c:v>6th</c:v>
                </c:pt>
                <c:pt idx="2">
                  <c:v>7th</c:v>
                </c:pt>
                <c:pt idx="3">
                  <c:v>8th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BE-4D19-B96E-7806CAF029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89743160"/>
        <c:axId val="-2086853608"/>
      </c:barChart>
      <c:catAx>
        <c:axId val="-2089743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>
                <a:solidFill>
                  <a:srgbClr val="60A2D7"/>
                </a:solidFill>
              </a:defRPr>
            </a:pPr>
            <a:endParaRPr lang="en-US"/>
          </a:p>
        </c:txPr>
        <c:crossAx val="-2086853608"/>
        <c:crosses val="autoZero"/>
        <c:auto val="1"/>
        <c:lblAlgn val="ctr"/>
        <c:lblOffset val="100"/>
        <c:noMultiLvlLbl val="0"/>
      </c:catAx>
      <c:valAx>
        <c:axId val="-208685360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</c:spPr>
        <c:txPr>
          <a:bodyPr/>
          <a:lstStyle/>
          <a:p>
            <a:pPr>
              <a:defRPr sz="1400">
                <a:solidFill>
                  <a:srgbClr val="60A2D7"/>
                </a:solidFill>
              </a:defRPr>
            </a:pPr>
            <a:endParaRPr lang="en-US"/>
          </a:p>
        </c:txPr>
        <c:crossAx val="-2089743160"/>
        <c:crosses val="autoZero"/>
        <c:crossBetween val="between"/>
        <c:majorUnit val="0.5"/>
        <c:minorUnit val="0.1"/>
      </c:valAx>
    </c:plotArea>
    <c:legend>
      <c:legendPos val="r"/>
      <c:overlay val="0"/>
      <c:txPr>
        <a:bodyPr/>
        <a:lstStyle/>
        <a:p>
          <a:pPr>
            <a:defRPr>
              <a:solidFill>
                <a:schemeClr val="bg1">
                  <a:lumMod val="65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5th</c:v>
                </c:pt>
                <c:pt idx="1">
                  <c:v>6th</c:v>
                </c:pt>
                <c:pt idx="2">
                  <c:v>7th</c:v>
                </c:pt>
                <c:pt idx="3">
                  <c:v>8th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DC-4093-9702-5EA1ECEE4A6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5th</c:v>
                </c:pt>
                <c:pt idx="1">
                  <c:v>6th</c:v>
                </c:pt>
                <c:pt idx="2">
                  <c:v>7th</c:v>
                </c:pt>
                <c:pt idx="3">
                  <c:v>8th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DC-4093-9702-5EA1ECEE4A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85199736"/>
        <c:axId val="-2085196488"/>
      </c:barChart>
      <c:catAx>
        <c:axId val="-2085199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>
                <a:solidFill>
                  <a:srgbClr val="60A2D7"/>
                </a:solidFill>
              </a:defRPr>
            </a:pPr>
            <a:endParaRPr lang="en-US"/>
          </a:p>
        </c:txPr>
        <c:crossAx val="-2085196488"/>
        <c:crosses val="autoZero"/>
        <c:auto val="1"/>
        <c:lblAlgn val="ctr"/>
        <c:lblOffset val="100"/>
        <c:noMultiLvlLbl val="0"/>
      </c:catAx>
      <c:valAx>
        <c:axId val="-208519648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</c:spPr>
        <c:txPr>
          <a:bodyPr/>
          <a:lstStyle/>
          <a:p>
            <a:pPr>
              <a:defRPr sz="1400">
                <a:solidFill>
                  <a:srgbClr val="60A2D7"/>
                </a:solidFill>
              </a:defRPr>
            </a:pPr>
            <a:endParaRPr lang="en-US"/>
          </a:p>
        </c:txPr>
        <c:crossAx val="-2085199736"/>
        <c:crosses val="autoZero"/>
        <c:crossBetween val="between"/>
        <c:majorUnit val="0.5"/>
        <c:minorUnit val="0.1"/>
      </c:valAx>
    </c:plotArea>
    <c:legend>
      <c:legendPos val="r"/>
      <c:overlay val="0"/>
      <c:txPr>
        <a:bodyPr/>
        <a:lstStyle/>
        <a:p>
          <a:pPr>
            <a:defRPr>
              <a:solidFill>
                <a:schemeClr val="bg1">
                  <a:lumMod val="65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5th</c:v>
                </c:pt>
                <c:pt idx="1">
                  <c:v>6th</c:v>
                </c:pt>
                <c:pt idx="2">
                  <c:v>7th</c:v>
                </c:pt>
                <c:pt idx="3">
                  <c:v>8th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62-47D8-82E7-D81C9121851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5th</c:v>
                </c:pt>
                <c:pt idx="1">
                  <c:v>6th</c:v>
                </c:pt>
                <c:pt idx="2">
                  <c:v>7th</c:v>
                </c:pt>
                <c:pt idx="3">
                  <c:v>8th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62-47D8-82E7-D81C912185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88605656"/>
        <c:axId val="-2088602392"/>
      </c:barChart>
      <c:catAx>
        <c:axId val="-2088605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>
                <a:solidFill>
                  <a:srgbClr val="60A2D7"/>
                </a:solidFill>
              </a:defRPr>
            </a:pPr>
            <a:endParaRPr lang="en-US"/>
          </a:p>
        </c:txPr>
        <c:crossAx val="-2088602392"/>
        <c:crosses val="autoZero"/>
        <c:auto val="1"/>
        <c:lblAlgn val="ctr"/>
        <c:lblOffset val="100"/>
        <c:noMultiLvlLbl val="0"/>
      </c:catAx>
      <c:valAx>
        <c:axId val="-208860239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</c:spPr>
        <c:txPr>
          <a:bodyPr/>
          <a:lstStyle/>
          <a:p>
            <a:pPr>
              <a:defRPr sz="1400">
                <a:solidFill>
                  <a:srgbClr val="60A2D7"/>
                </a:solidFill>
              </a:defRPr>
            </a:pPr>
            <a:endParaRPr lang="en-US"/>
          </a:p>
        </c:txPr>
        <c:crossAx val="-2088605656"/>
        <c:crosses val="autoZero"/>
        <c:crossBetween val="between"/>
        <c:majorUnit val="0.5"/>
        <c:minorUnit val="0.1"/>
      </c:valAx>
    </c:plotArea>
    <c:legend>
      <c:legendPos val="r"/>
      <c:overlay val="0"/>
      <c:txPr>
        <a:bodyPr/>
        <a:lstStyle/>
        <a:p>
          <a:pPr>
            <a:defRPr>
              <a:solidFill>
                <a:schemeClr val="bg1">
                  <a:lumMod val="65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8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3505200" y="6246284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br>
              <a:rPr lang="en-US" sz="1500" b="1" dirty="0">
                <a:solidFill>
                  <a:srgbClr val="255694"/>
                </a:solidFill>
              </a:rPr>
            </a:br>
            <a:r>
              <a:rPr lang="en-US" sz="1500" b="1" dirty="0">
                <a:solidFill>
                  <a:srgbClr val="255694"/>
                </a:solidFill>
              </a:rPr>
              <a:t>#KSS2016</a:t>
            </a:r>
            <a:endParaRPr lang="en-US" sz="1500" dirty="0"/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447524" y="740113"/>
            <a:ext cx="8248952" cy="0"/>
          </a:xfrm>
          <a:prstGeom prst="line">
            <a:avLst/>
          </a:prstGeom>
          <a:ln w="12700" cmpd="sng">
            <a:solidFill>
              <a:srgbClr val="25569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447524" y="198623"/>
            <a:ext cx="8248952" cy="0"/>
          </a:xfrm>
          <a:prstGeom prst="line">
            <a:avLst/>
          </a:prstGeom>
          <a:ln w="44450" cmpd="sng">
            <a:solidFill>
              <a:srgbClr val="25569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itle 1"/>
          <p:cNvSpPr txBox="1">
            <a:spLocks/>
          </p:cNvSpPr>
          <p:nvPr userDrawn="1"/>
        </p:nvSpPr>
        <p:spPr>
          <a:xfrm>
            <a:off x="359228" y="192275"/>
            <a:ext cx="8337248" cy="485058"/>
          </a:xfrm>
          <a:prstGeom prst="rect">
            <a:avLst/>
          </a:prstGeom>
        </p:spPr>
        <p:txBody>
          <a:bodyPr anchor="t"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 spc="80" baseline="0">
                <a:solidFill>
                  <a:srgbClr val="5691CE"/>
                </a:solidFill>
                <a:latin typeface="Calibri"/>
                <a:ea typeface="+mj-ea"/>
                <a:cs typeface="Calibri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3000" dirty="0">
                <a:solidFill>
                  <a:srgbClr val="255694"/>
                </a:solidFill>
              </a:rPr>
              <a:t>Color Swatches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447524" y="1104900"/>
            <a:ext cx="851717" cy="914400"/>
          </a:xfrm>
          <a:prstGeom prst="rect">
            <a:avLst/>
          </a:prstGeom>
          <a:solidFill>
            <a:srgbClr val="2556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55694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447524" y="2260600"/>
            <a:ext cx="851717" cy="914400"/>
          </a:xfrm>
          <a:prstGeom prst="rect">
            <a:avLst/>
          </a:prstGeom>
          <a:solidFill>
            <a:srgbClr val="60A2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 userDrawn="1"/>
        </p:nvSpPr>
        <p:spPr>
          <a:xfrm>
            <a:off x="447524" y="3416300"/>
            <a:ext cx="851717" cy="914400"/>
          </a:xfrm>
          <a:prstGeom prst="rect">
            <a:avLst/>
          </a:prstGeom>
          <a:solidFill>
            <a:srgbClr val="A7CF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 userDrawn="1"/>
        </p:nvSpPr>
        <p:spPr>
          <a:xfrm>
            <a:off x="4562475" y="1104900"/>
            <a:ext cx="851717" cy="914400"/>
          </a:xfrm>
          <a:prstGeom prst="rect">
            <a:avLst/>
          </a:prstGeom>
          <a:solidFill>
            <a:srgbClr val="E274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1524000" y="1409700"/>
            <a:ext cx="223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R-37 G-86 B-148</a:t>
            </a:r>
          </a:p>
        </p:txBody>
      </p:sp>
      <p:sp>
        <p:nvSpPr>
          <p:cNvPr id="31" name="TextBox 30"/>
          <p:cNvSpPr txBox="1"/>
          <p:nvPr userDrawn="1"/>
        </p:nvSpPr>
        <p:spPr>
          <a:xfrm>
            <a:off x="1524000" y="2514600"/>
            <a:ext cx="223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R-96 G-162 B-215</a:t>
            </a:r>
          </a:p>
        </p:txBody>
      </p:sp>
      <p:sp>
        <p:nvSpPr>
          <p:cNvPr id="32" name="TextBox 31"/>
          <p:cNvSpPr txBox="1"/>
          <p:nvPr userDrawn="1"/>
        </p:nvSpPr>
        <p:spPr>
          <a:xfrm>
            <a:off x="1524000" y="3670300"/>
            <a:ext cx="223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R-167 G-207</a:t>
            </a:r>
            <a:r>
              <a:rPr lang="en-US" baseline="0" dirty="0"/>
              <a:t> </a:t>
            </a:r>
            <a:r>
              <a:rPr lang="en-US" dirty="0"/>
              <a:t>B-238</a:t>
            </a:r>
          </a:p>
        </p:txBody>
      </p:sp>
      <p:sp>
        <p:nvSpPr>
          <p:cNvPr id="33" name="TextBox 32"/>
          <p:cNvSpPr txBox="1"/>
          <p:nvPr userDrawn="1"/>
        </p:nvSpPr>
        <p:spPr>
          <a:xfrm>
            <a:off x="5664200" y="1409700"/>
            <a:ext cx="223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R-226 G-116 B-37</a:t>
            </a:r>
          </a:p>
        </p:txBody>
      </p:sp>
      <p:sp>
        <p:nvSpPr>
          <p:cNvPr id="34" name="Rectangle 33"/>
          <p:cNvSpPr/>
          <p:nvPr userDrawn="1"/>
        </p:nvSpPr>
        <p:spPr>
          <a:xfrm>
            <a:off x="4562475" y="3416300"/>
            <a:ext cx="851717" cy="914400"/>
          </a:xfrm>
          <a:prstGeom prst="rect">
            <a:avLst/>
          </a:prstGeom>
          <a:solidFill>
            <a:srgbClr val="BCD6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5" name="TextBox 34"/>
          <p:cNvSpPr txBox="1"/>
          <p:nvPr userDrawn="1"/>
        </p:nvSpPr>
        <p:spPr>
          <a:xfrm>
            <a:off x="5664200" y="3670300"/>
            <a:ext cx="223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R-188 G-214</a:t>
            </a:r>
            <a:r>
              <a:rPr lang="en-US" baseline="0" dirty="0"/>
              <a:t> B-49</a:t>
            </a:r>
            <a:endParaRPr lang="en-US" dirty="0"/>
          </a:p>
        </p:txBody>
      </p:sp>
      <p:pic>
        <p:nvPicPr>
          <p:cNvPr id="36" name="Picture 35" descr="KSS16 Better Together_Full Logo-horiz sm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385" y="6145981"/>
            <a:ext cx="2267107" cy="566777"/>
          </a:xfrm>
          <a:prstGeom prst="rect">
            <a:avLst/>
          </a:prstGeom>
        </p:spPr>
      </p:pic>
      <p:sp>
        <p:nvSpPr>
          <p:cNvPr id="37" name="Rectangle 36"/>
          <p:cNvSpPr/>
          <p:nvPr userDrawn="1"/>
        </p:nvSpPr>
        <p:spPr>
          <a:xfrm>
            <a:off x="447524" y="4567766"/>
            <a:ext cx="851717" cy="914400"/>
          </a:xfrm>
          <a:prstGeom prst="rect">
            <a:avLst/>
          </a:prstGeom>
          <a:solidFill>
            <a:srgbClr val="F794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 userDrawn="1"/>
        </p:nvSpPr>
        <p:spPr>
          <a:xfrm>
            <a:off x="1524000" y="4821766"/>
            <a:ext cx="223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R-247 G-148</a:t>
            </a:r>
            <a:r>
              <a:rPr lang="en-US" baseline="0" dirty="0"/>
              <a:t> </a:t>
            </a:r>
            <a:r>
              <a:rPr lang="en-US" dirty="0"/>
              <a:t>B-30</a:t>
            </a:r>
          </a:p>
        </p:txBody>
      </p:sp>
      <p:sp>
        <p:nvSpPr>
          <p:cNvPr id="39" name="Rectangle 38"/>
          <p:cNvSpPr/>
          <p:nvPr userDrawn="1"/>
        </p:nvSpPr>
        <p:spPr>
          <a:xfrm>
            <a:off x="4562475" y="4567766"/>
            <a:ext cx="851717" cy="914400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0" name="TextBox 39"/>
          <p:cNvSpPr txBox="1"/>
          <p:nvPr userDrawn="1"/>
        </p:nvSpPr>
        <p:spPr>
          <a:xfrm>
            <a:off x="5664200" y="4821766"/>
            <a:ext cx="223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R-127 G-127</a:t>
            </a:r>
            <a:r>
              <a:rPr lang="en-US" baseline="0" dirty="0"/>
              <a:t> B-127</a:t>
            </a:r>
            <a:endParaRPr lang="en-US" dirty="0"/>
          </a:p>
        </p:txBody>
      </p:sp>
      <p:sp>
        <p:nvSpPr>
          <p:cNvPr id="41" name="Rectangle 40"/>
          <p:cNvSpPr/>
          <p:nvPr userDrawn="1"/>
        </p:nvSpPr>
        <p:spPr>
          <a:xfrm>
            <a:off x="4562475" y="2260600"/>
            <a:ext cx="851717" cy="914400"/>
          </a:xfrm>
          <a:prstGeom prst="rect">
            <a:avLst/>
          </a:prstGeom>
          <a:solidFill>
            <a:srgbClr val="FEBC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42" name="TextBox 41"/>
          <p:cNvSpPr txBox="1"/>
          <p:nvPr userDrawn="1"/>
        </p:nvSpPr>
        <p:spPr>
          <a:xfrm>
            <a:off x="5664200" y="2565400"/>
            <a:ext cx="223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R-254 G-188 B-17</a:t>
            </a:r>
          </a:p>
        </p:txBody>
      </p:sp>
    </p:spTree>
    <p:extLst>
      <p:ext uri="{BB962C8B-B14F-4D97-AF65-F5344CB8AC3E}">
        <p14:creationId xmlns:p14="http://schemas.microsoft.com/office/powerpoint/2010/main" val="1351958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SS 2015 Close - Fill Surveys!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1092200" y="3796004"/>
            <a:ext cx="6972300" cy="1934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5000"/>
              </a:lnSpc>
            </a:pPr>
            <a:r>
              <a:rPr lang="en-US" sz="5400" b="1" dirty="0">
                <a:solidFill>
                  <a:srgbClr val="FFFFFF"/>
                </a:solidFill>
              </a:rPr>
              <a:t>Keep Collaborating.</a:t>
            </a:r>
          </a:p>
          <a:p>
            <a:pPr algn="ctr">
              <a:lnSpc>
                <a:spcPct val="105000"/>
              </a:lnSpc>
            </a:pPr>
            <a:r>
              <a:rPr lang="en-US" sz="6000" b="1" dirty="0">
                <a:solidFill>
                  <a:srgbClr val="FFFFFF"/>
                </a:solidFill>
              </a:rPr>
              <a:t>SHARE.KIPP.ORG</a:t>
            </a:r>
          </a:p>
        </p:txBody>
      </p:sp>
      <p:pic>
        <p:nvPicPr>
          <p:cNvPr id="4" name="Picture 3" descr="Gratitude-im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0850" y="842579"/>
            <a:ext cx="3175000" cy="291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503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998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SS 2015 Session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 userDrawn="1"/>
        </p:nvSpPr>
        <p:spPr>
          <a:xfrm>
            <a:off x="2671236" y="5686145"/>
            <a:ext cx="4769864" cy="80560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rmAutofit/>
          </a:bodyPr>
          <a:lstStyle/>
          <a:p>
            <a:pPr algn="r"/>
            <a:r>
              <a:rPr lang="en-US" sz="3350" spc="80" dirty="0">
                <a:solidFill>
                  <a:srgbClr val="1D4282"/>
                </a:solidFill>
              </a:rPr>
              <a:t>SCHOOL LEADER RETREAT</a:t>
            </a:r>
          </a:p>
        </p:txBody>
      </p:sp>
      <p:pic>
        <p:nvPicPr>
          <p:cNvPr id="3" name="Picture 2" descr="KIPP Logo 653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0810" y="5876381"/>
            <a:ext cx="993140" cy="286258"/>
          </a:xfrm>
          <a:prstGeom prst="rect">
            <a:avLst/>
          </a:prstGeom>
        </p:spPr>
      </p:pic>
      <p:pic>
        <p:nvPicPr>
          <p:cNvPr id="6" name="Picture 5" descr="More Than Ever_Square_Customizabl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2688" y="673942"/>
            <a:ext cx="6096000" cy="49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904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5 Theme 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3552618" y="2548323"/>
            <a:ext cx="4769864" cy="80560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rmAutofit/>
          </a:bodyPr>
          <a:lstStyle/>
          <a:p>
            <a:pPr algn="r"/>
            <a:r>
              <a:rPr lang="en-US" sz="2500" spc="90" dirty="0">
                <a:solidFill>
                  <a:srgbClr val="1D4282"/>
                </a:solidFill>
              </a:rPr>
              <a:t>SCHOOL LEADER RETREAT</a:t>
            </a:r>
          </a:p>
        </p:txBody>
      </p:sp>
      <p:pic>
        <p:nvPicPr>
          <p:cNvPr id="2" name="Picture 1" descr="More Than Ever_Horiz_customizabl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421" y="1311971"/>
            <a:ext cx="7433741" cy="1609404"/>
          </a:xfrm>
          <a:prstGeom prst="rect">
            <a:avLst/>
          </a:prstGeom>
        </p:spPr>
      </p:pic>
      <p:pic>
        <p:nvPicPr>
          <p:cNvPr id="6" name="Picture 5" descr="KIPP Logo 653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5193" y="2702458"/>
            <a:ext cx="755650" cy="21780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876300" y="3781262"/>
            <a:ext cx="7391400" cy="21115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058333" y="3781262"/>
            <a:ext cx="7044267" cy="2111538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/>
            <a:r>
              <a:rPr lang="en-US" sz="5000" b="1" dirty="0">
                <a:solidFill>
                  <a:srgbClr val="FFFFFF"/>
                </a:solidFill>
              </a:rPr>
              <a:t>Click</a:t>
            </a:r>
            <a:r>
              <a:rPr lang="en-US" sz="5000" b="1" baseline="0" dirty="0">
                <a:solidFill>
                  <a:srgbClr val="FFFFFF"/>
                </a:solidFill>
              </a:rPr>
              <a:t> to add title</a:t>
            </a:r>
            <a:endParaRPr lang="en-US" sz="5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593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SS 2015 Sample Photo 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900779173_17b00719c4_k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4835525"/>
            <a:ext cx="9144000" cy="1514475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More Than Ever_Horiz_customizabl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23" y="5234084"/>
            <a:ext cx="3152632" cy="682545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3601458" y="5156200"/>
            <a:ext cx="0" cy="939800"/>
          </a:xfrm>
          <a:prstGeom prst="line">
            <a:avLst/>
          </a:prstGeom>
          <a:ln w="12700">
            <a:solidFill>
              <a:srgbClr val="1E4B7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3715758" y="5048250"/>
            <a:ext cx="5086350" cy="109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rgbClr val="1E4B7B"/>
                </a:solidFill>
              </a:rPr>
              <a:t>Click</a:t>
            </a:r>
            <a:r>
              <a:rPr lang="en-US" sz="3600" baseline="0" dirty="0">
                <a:solidFill>
                  <a:srgbClr val="1E4B7B"/>
                </a:solidFill>
              </a:rPr>
              <a:t> to add title.</a:t>
            </a:r>
          </a:p>
          <a:p>
            <a: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1E4B7B"/>
                </a:solidFill>
              </a:rPr>
              <a:t>Click</a:t>
            </a:r>
            <a:r>
              <a:rPr lang="en-US" sz="3600" baseline="0" dirty="0">
                <a:solidFill>
                  <a:srgbClr val="1E4B7B"/>
                </a:solidFill>
              </a:rPr>
              <a:t> to add title.</a:t>
            </a:r>
            <a:endParaRPr lang="en-US" sz="3600" dirty="0">
              <a:solidFill>
                <a:srgbClr val="1E4B7B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279058" y="5706834"/>
            <a:ext cx="2091739" cy="440178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r"/>
            <a:r>
              <a:rPr lang="en-US" sz="1110" spc="80" dirty="0">
                <a:solidFill>
                  <a:srgbClr val="1E4B7B"/>
                </a:solidFill>
              </a:rPr>
              <a:t>SCHOOL LEADER RETREAT</a:t>
            </a:r>
          </a:p>
        </p:txBody>
      </p:sp>
      <p:pic>
        <p:nvPicPr>
          <p:cNvPr id="19" name="Picture 18" descr="KIPP Logo 653.eps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067" y="5796699"/>
            <a:ext cx="352516" cy="10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219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SS 2015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5"/>
          <p:cNvSpPr>
            <a:spLocks noGrp="1"/>
          </p:cNvSpPr>
          <p:nvPr>
            <p:ph type="dt" sz="half" idx="2"/>
          </p:nvPr>
        </p:nvSpPr>
        <p:spPr>
          <a:xfrm>
            <a:off x="7049104" y="6424685"/>
            <a:ext cx="1736272" cy="344412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7F7F7F"/>
                </a:solidFill>
              </a:defRPr>
            </a:lvl1pPr>
          </a:lstStyle>
          <a:p>
            <a:fld id="{6395390F-A0FF-114E-8A3F-6755FB7307E6}" type="datetime4">
              <a:rPr lang="en-US" smtClean="0"/>
              <a:pPr/>
              <a:t>March 16, 2017</a:t>
            </a:fld>
            <a:r>
              <a:rPr lang="en-US" dirty="0"/>
              <a:t>  |  </a:t>
            </a:r>
            <a:fld id="{7C6F984A-DC0A-6143-A79D-C2445C06FF6F}" type="slidenum">
              <a:rPr lang="en-US" smtClean="0"/>
              <a:pPr/>
              <a:t>‹#›</a:t>
            </a:fld>
            <a:endParaRPr lang="en-US" dirty="0"/>
          </a:p>
          <a:p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47524" y="740113"/>
            <a:ext cx="8248952" cy="0"/>
          </a:xfrm>
          <a:prstGeom prst="line">
            <a:avLst/>
          </a:prstGeom>
          <a:ln w="12700" cmpd="sng">
            <a:solidFill>
              <a:srgbClr val="5691C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447524" y="198623"/>
            <a:ext cx="8248952" cy="0"/>
          </a:xfrm>
          <a:prstGeom prst="line">
            <a:avLst/>
          </a:prstGeom>
          <a:ln w="44450" cmpd="sng">
            <a:solidFill>
              <a:srgbClr val="5691C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59228" y="192275"/>
            <a:ext cx="8337248" cy="485058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90000"/>
              </a:lnSpc>
              <a:defRPr sz="3000" b="1" i="0" spc="80" baseline="0">
                <a:solidFill>
                  <a:srgbClr val="5691CE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Single Column Presentation Headline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47663" y="906463"/>
            <a:ext cx="8348813" cy="5083175"/>
          </a:xfrm>
          <a:prstGeom prst="rect">
            <a:avLst/>
          </a:prstGeom>
        </p:spPr>
        <p:txBody>
          <a:bodyPr vert="horz"/>
          <a:lstStyle>
            <a:lvl1pPr marL="457200" indent="-457200">
              <a:spcAft>
                <a:spcPts val="600"/>
              </a:spcAft>
              <a:buFont typeface="Arial"/>
              <a:buChar char="•"/>
              <a:defRPr/>
            </a:lvl1pPr>
            <a:lvl2pPr marL="457200" indent="0">
              <a:spcAft>
                <a:spcPts val="600"/>
              </a:spcAft>
              <a:buFont typeface="Arial"/>
              <a:buNone/>
              <a:defRPr/>
            </a:lvl2pPr>
            <a:lvl3pPr marL="1257300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lvl3pPr>
          </a:lstStyle>
          <a:p>
            <a:pPr marL="457200" lvl="0" indent="-457200">
              <a:spcAft>
                <a:spcPts val="600"/>
              </a:spcAft>
              <a:buFont typeface="Arial"/>
              <a:buChar char="•"/>
            </a:pPr>
            <a:r>
              <a:rPr lang="en-US" sz="2800" dirty="0">
                <a:solidFill>
                  <a:srgbClr val="7F7F7F"/>
                </a:solidFill>
              </a:rPr>
              <a:t>Example bullet point (28pt, “space after” of 6 </a:t>
            </a:r>
            <a:r>
              <a:rPr lang="en-US" sz="2800" dirty="0" err="1">
                <a:solidFill>
                  <a:srgbClr val="7F7F7F"/>
                </a:solidFill>
              </a:rPr>
              <a:t>pt</a:t>
            </a:r>
            <a:r>
              <a:rPr lang="en-US" sz="2800" dirty="0">
                <a:solidFill>
                  <a:srgbClr val="7F7F7F"/>
                </a:solidFill>
              </a:rPr>
              <a:t>)</a:t>
            </a:r>
          </a:p>
          <a:p>
            <a:pPr marL="457200" lvl="0" indent="-457200">
              <a:spcAft>
                <a:spcPts val="600"/>
              </a:spcAft>
              <a:buFont typeface="Arial"/>
              <a:buChar char="•"/>
            </a:pPr>
            <a:r>
              <a:rPr lang="en-US" sz="2800" dirty="0">
                <a:solidFill>
                  <a:srgbClr val="7F7F7F"/>
                </a:solidFill>
              </a:rPr>
              <a:t>Second bullet point </a:t>
            </a:r>
          </a:p>
          <a:p>
            <a:pPr marL="457200" lvl="0" indent="-457200">
              <a:spcAft>
                <a:spcPts val="600"/>
              </a:spcAft>
              <a:buFont typeface="Arial"/>
              <a:buChar char="•"/>
            </a:pPr>
            <a:r>
              <a:rPr lang="en-US" sz="2800" dirty="0">
                <a:solidFill>
                  <a:srgbClr val="7F7F7F"/>
                </a:solidFill>
              </a:rPr>
              <a:t>Third, a really long sentence or two that ends up taking up more than one line </a:t>
            </a:r>
          </a:p>
          <a:p>
            <a:pPr marL="1257300" marR="0" lvl="2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 dirty="0">
                <a:solidFill>
                  <a:srgbClr val="7F7F7F"/>
                </a:solidFill>
              </a:rPr>
              <a:t>Second level bullet point </a:t>
            </a:r>
            <a:r>
              <a:rPr lang="en-US" sz="2400" baseline="0" dirty="0">
                <a:solidFill>
                  <a:srgbClr val="7F7F7F"/>
                </a:solidFill>
              </a:rPr>
              <a:t>(24 </a:t>
            </a:r>
            <a:r>
              <a:rPr lang="en-US" sz="2400" baseline="0" dirty="0" err="1">
                <a:solidFill>
                  <a:srgbClr val="7F7F7F"/>
                </a:solidFill>
              </a:rPr>
              <a:t>pt</a:t>
            </a:r>
            <a:r>
              <a:rPr lang="en-US" sz="2400" baseline="0" dirty="0">
                <a:solidFill>
                  <a:srgbClr val="7F7F7F"/>
                </a:solidFill>
              </a:rPr>
              <a:t>, “space after” of 6 </a:t>
            </a:r>
            <a:r>
              <a:rPr lang="en-US" sz="2400" baseline="0" dirty="0" err="1">
                <a:solidFill>
                  <a:srgbClr val="7F7F7F"/>
                </a:solidFill>
              </a:rPr>
              <a:t>pt</a:t>
            </a:r>
            <a:r>
              <a:rPr lang="en-US" sz="2400" baseline="0" dirty="0">
                <a:solidFill>
                  <a:srgbClr val="7F7F7F"/>
                </a:solidFill>
              </a:rPr>
              <a:t>)</a:t>
            </a:r>
            <a:endParaRPr lang="en-US" sz="2400" dirty="0">
              <a:solidFill>
                <a:srgbClr val="7F7F7F"/>
              </a:solidFill>
            </a:endParaRPr>
          </a:p>
          <a:p>
            <a:pPr marL="1257300" lvl="2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>
                <a:solidFill>
                  <a:srgbClr val="7F7F7F"/>
                </a:solidFill>
              </a:rPr>
              <a:t>Next bullet point</a:t>
            </a:r>
          </a:p>
        </p:txBody>
      </p:sp>
      <p:pic>
        <p:nvPicPr>
          <p:cNvPr id="16" name="Picture 15" descr="More Than Ever_Horiz_customizabl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072" y="6103505"/>
            <a:ext cx="2418228" cy="523545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1075268" y="6463267"/>
            <a:ext cx="1805046" cy="217741"/>
          </a:xfrm>
          <a:prstGeom prst="rect">
            <a:avLst/>
          </a:prstGeom>
          <a:noFill/>
        </p:spPr>
        <p:txBody>
          <a:bodyPr wrap="none" rtlCol="0" anchor="b">
            <a:noAutofit/>
          </a:bodyPr>
          <a:lstStyle/>
          <a:p>
            <a:pPr algn="r"/>
            <a:r>
              <a:rPr lang="en-US" sz="860" spc="0" dirty="0">
                <a:solidFill>
                  <a:schemeClr val="tx2"/>
                </a:solidFill>
              </a:rPr>
              <a:t>SCHOOL LEADER RETREAT</a:t>
            </a:r>
          </a:p>
        </p:txBody>
      </p:sp>
      <p:pic>
        <p:nvPicPr>
          <p:cNvPr id="19" name="Picture 18" descr="KIPP Logo 653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9435" y="6539933"/>
            <a:ext cx="265433" cy="7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133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SS 2015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5"/>
          <p:cNvSpPr>
            <a:spLocks noGrp="1"/>
          </p:cNvSpPr>
          <p:nvPr>
            <p:ph type="dt" sz="half" idx="2"/>
          </p:nvPr>
        </p:nvSpPr>
        <p:spPr>
          <a:xfrm>
            <a:off x="7049104" y="6424685"/>
            <a:ext cx="1736272" cy="344412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7F7F7F"/>
                </a:solidFill>
              </a:defRPr>
            </a:lvl1pPr>
          </a:lstStyle>
          <a:p>
            <a:fld id="{6395390F-A0FF-114E-8A3F-6755FB7307E6}" type="datetime4">
              <a:rPr lang="en-US" smtClean="0"/>
              <a:pPr/>
              <a:t>March 16, 2017</a:t>
            </a:fld>
            <a:r>
              <a:rPr lang="en-US" dirty="0"/>
              <a:t>  |  </a:t>
            </a:r>
            <a:fld id="{7C6F984A-DC0A-6143-A79D-C2445C06FF6F}" type="slidenum">
              <a:rPr lang="en-US" smtClean="0"/>
              <a:pPr/>
              <a:t>‹#›</a:t>
            </a:fld>
            <a:endParaRPr lang="en-US" dirty="0"/>
          </a:p>
          <a:p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47524" y="740113"/>
            <a:ext cx="8248952" cy="0"/>
          </a:xfrm>
          <a:prstGeom prst="line">
            <a:avLst/>
          </a:prstGeom>
          <a:ln w="12700" cmpd="sng">
            <a:solidFill>
              <a:srgbClr val="5691C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447524" y="198623"/>
            <a:ext cx="8248952" cy="0"/>
          </a:xfrm>
          <a:prstGeom prst="line">
            <a:avLst/>
          </a:prstGeom>
          <a:ln w="44450" cmpd="sng">
            <a:solidFill>
              <a:srgbClr val="5691C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59228" y="192275"/>
            <a:ext cx="8337248" cy="485058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90000"/>
              </a:lnSpc>
              <a:defRPr sz="3000" b="1" i="0" spc="80" baseline="0">
                <a:solidFill>
                  <a:srgbClr val="5691CE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Single Column Presentation Headline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863600" y="6492875"/>
            <a:ext cx="1556892" cy="2198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 flipH="1">
            <a:off x="448128" y="2044700"/>
            <a:ext cx="38862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H="1">
            <a:off x="4810276" y="2044700"/>
            <a:ext cx="38862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906463"/>
            <a:ext cx="3975100" cy="5340350"/>
          </a:xfrm>
          <a:prstGeom prst="rect">
            <a:avLst/>
          </a:prstGeom>
        </p:spPr>
        <p:txBody>
          <a:bodyPr vert="horz"/>
          <a:lstStyle>
            <a:lvl1pPr marL="0" indent="0">
              <a:spcAft>
                <a:spcPts val="600"/>
              </a:spcAft>
              <a:buFont typeface="Arial"/>
              <a:buNone/>
              <a:defRPr sz="3200"/>
            </a:lvl1pPr>
          </a:lstStyle>
          <a:p>
            <a:pPr marL="0" indent="0">
              <a:spcAft>
                <a:spcPts val="600"/>
              </a:spcAft>
              <a:buFont typeface="Arial"/>
              <a:buNone/>
            </a:pPr>
            <a:r>
              <a:rPr lang="en-US" sz="2800" dirty="0">
                <a:solidFill>
                  <a:srgbClr val="7F7F7F"/>
                </a:solidFill>
              </a:rPr>
              <a:t>Left</a:t>
            </a:r>
            <a:r>
              <a:rPr lang="en-US" sz="2800" baseline="0" dirty="0">
                <a:solidFill>
                  <a:srgbClr val="7F7F7F"/>
                </a:solidFill>
              </a:rPr>
              <a:t> Column Sub</a:t>
            </a:r>
            <a:br>
              <a:rPr lang="en-US" sz="2800" baseline="0" dirty="0">
                <a:solidFill>
                  <a:srgbClr val="7F7F7F"/>
                </a:solidFill>
              </a:rPr>
            </a:br>
            <a:r>
              <a:rPr lang="en-US" sz="2800" baseline="0" dirty="0">
                <a:solidFill>
                  <a:srgbClr val="7F7F7F"/>
                </a:solidFill>
              </a:rPr>
              <a:t>Font size: 28 </a:t>
            </a:r>
            <a:r>
              <a:rPr lang="en-US" sz="2800" baseline="0" dirty="0" err="1">
                <a:solidFill>
                  <a:srgbClr val="7F7F7F"/>
                </a:solidFill>
              </a:rPr>
              <a:t>pt</a:t>
            </a:r>
            <a:endParaRPr lang="en-US" sz="2800" dirty="0">
              <a:solidFill>
                <a:srgbClr val="7F7F7F"/>
              </a:solidFill>
            </a:endParaRPr>
          </a:p>
          <a:p>
            <a:pPr marL="0" lvl="0" indent="0">
              <a:spcAft>
                <a:spcPts val="600"/>
              </a:spcAft>
              <a:buFont typeface="Arial"/>
              <a:buNone/>
            </a:pPr>
            <a:endParaRPr lang="en-US" sz="2400" dirty="0">
              <a:solidFill>
                <a:srgbClr val="7F7F7F"/>
              </a:solidFill>
            </a:endParaRPr>
          </a:p>
          <a:p>
            <a:pPr marL="0" lvl="0" indent="0">
              <a:spcAft>
                <a:spcPts val="600"/>
              </a:spcAft>
              <a:buFont typeface="Arial"/>
              <a:buNone/>
            </a:pPr>
            <a:r>
              <a:rPr lang="en-US" sz="2400" dirty="0">
                <a:solidFill>
                  <a:srgbClr val="7F7F7F"/>
                </a:solidFill>
              </a:rPr>
              <a:t>Second</a:t>
            </a:r>
            <a:r>
              <a:rPr lang="en-US" sz="2400" baseline="0" dirty="0">
                <a:solidFill>
                  <a:srgbClr val="7F7F7F"/>
                </a:solidFill>
              </a:rPr>
              <a:t> Level (24 </a:t>
            </a:r>
            <a:r>
              <a:rPr lang="en-US" sz="2400" baseline="0" dirty="0" err="1">
                <a:solidFill>
                  <a:srgbClr val="7F7F7F"/>
                </a:solidFill>
              </a:rPr>
              <a:t>pt</a:t>
            </a:r>
            <a:r>
              <a:rPr lang="en-US" sz="2400" baseline="0" dirty="0">
                <a:solidFill>
                  <a:srgbClr val="7F7F7F"/>
                </a:solidFill>
              </a:rPr>
              <a:t>, “space after” of 6 </a:t>
            </a:r>
            <a:r>
              <a:rPr lang="en-US" sz="2400" baseline="0" dirty="0" err="1">
                <a:solidFill>
                  <a:srgbClr val="7F7F7F"/>
                </a:solidFill>
              </a:rPr>
              <a:t>pt</a:t>
            </a:r>
            <a:r>
              <a:rPr lang="en-US" sz="2400" baseline="0" dirty="0">
                <a:solidFill>
                  <a:srgbClr val="7F7F7F"/>
                </a:solidFill>
              </a:rPr>
              <a:t>)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95976" y="906463"/>
            <a:ext cx="3975100" cy="5340350"/>
          </a:xfrm>
          <a:prstGeom prst="rect">
            <a:avLst/>
          </a:prstGeom>
        </p:spPr>
        <p:txBody>
          <a:bodyPr vert="horz"/>
          <a:lstStyle>
            <a:lvl1pPr marL="0" indent="0">
              <a:spcAft>
                <a:spcPts val="600"/>
              </a:spcAft>
              <a:buFont typeface="Arial"/>
              <a:buNone/>
              <a:defRPr sz="3200"/>
            </a:lvl1pPr>
          </a:lstStyle>
          <a:p>
            <a:pPr marL="0" indent="0">
              <a:spcAft>
                <a:spcPts val="600"/>
              </a:spcAft>
              <a:buFont typeface="Arial"/>
              <a:buNone/>
            </a:pPr>
            <a:r>
              <a:rPr lang="en-US" sz="2800" dirty="0" err="1">
                <a:solidFill>
                  <a:srgbClr val="7F7F7F"/>
                </a:solidFill>
              </a:rPr>
              <a:t>Right</a:t>
            </a:r>
            <a:r>
              <a:rPr lang="en-US" sz="2800" baseline="0" dirty="0" err="1">
                <a:solidFill>
                  <a:srgbClr val="7F7F7F"/>
                </a:solidFill>
              </a:rPr>
              <a:t>Column</a:t>
            </a:r>
            <a:r>
              <a:rPr lang="en-US" sz="2800" baseline="0" dirty="0">
                <a:solidFill>
                  <a:srgbClr val="7F7F7F"/>
                </a:solidFill>
              </a:rPr>
              <a:t> Sub</a:t>
            </a:r>
            <a:br>
              <a:rPr lang="en-US" sz="2800" baseline="0" dirty="0">
                <a:solidFill>
                  <a:srgbClr val="7F7F7F"/>
                </a:solidFill>
              </a:rPr>
            </a:br>
            <a:r>
              <a:rPr lang="en-US" sz="2800" baseline="0" dirty="0">
                <a:solidFill>
                  <a:srgbClr val="7F7F7F"/>
                </a:solidFill>
              </a:rPr>
              <a:t>Font size: 28 </a:t>
            </a:r>
            <a:r>
              <a:rPr lang="en-US" sz="2800" baseline="0" dirty="0" err="1">
                <a:solidFill>
                  <a:srgbClr val="7F7F7F"/>
                </a:solidFill>
              </a:rPr>
              <a:t>pt</a:t>
            </a:r>
            <a:endParaRPr lang="en-US" sz="2800" dirty="0">
              <a:solidFill>
                <a:srgbClr val="7F7F7F"/>
              </a:solidFill>
            </a:endParaRPr>
          </a:p>
          <a:p>
            <a:pPr marL="0" lvl="0" indent="0">
              <a:spcAft>
                <a:spcPts val="600"/>
              </a:spcAft>
              <a:buFont typeface="Arial"/>
              <a:buNone/>
            </a:pPr>
            <a:endParaRPr lang="en-US" sz="2400" dirty="0">
              <a:solidFill>
                <a:srgbClr val="7F7F7F"/>
              </a:solidFill>
            </a:endParaRPr>
          </a:p>
          <a:p>
            <a:pPr marL="0" lvl="0" indent="0">
              <a:spcAft>
                <a:spcPts val="600"/>
              </a:spcAft>
              <a:buFont typeface="Arial"/>
              <a:buNone/>
            </a:pPr>
            <a:r>
              <a:rPr lang="en-US" sz="2400" dirty="0">
                <a:solidFill>
                  <a:srgbClr val="7F7F7F"/>
                </a:solidFill>
              </a:rPr>
              <a:t>Second</a:t>
            </a:r>
            <a:r>
              <a:rPr lang="en-US" sz="2400" baseline="0" dirty="0">
                <a:solidFill>
                  <a:srgbClr val="7F7F7F"/>
                </a:solidFill>
              </a:rPr>
              <a:t> Level (24 </a:t>
            </a:r>
            <a:r>
              <a:rPr lang="en-US" sz="2400" baseline="0" dirty="0" err="1">
                <a:solidFill>
                  <a:srgbClr val="7F7F7F"/>
                </a:solidFill>
              </a:rPr>
              <a:t>pt</a:t>
            </a:r>
            <a:r>
              <a:rPr lang="en-US" sz="2400" baseline="0" dirty="0">
                <a:solidFill>
                  <a:srgbClr val="7F7F7F"/>
                </a:solidFill>
              </a:rPr>
              <a:t>, “space after” of 6 </a:t>
            </a:r>
            <a:r>
              <a:rPr lang="en-US" sz="2400" baseline="0" dirty="0" err="1">
                <a:solidFill>
                  <a:srgbClr val="7F7F7F"/>
                </a:solidFill>
              </a:rPr>
              <a:t>pt</a:t>
            </a:r>
            <a:r>
              <a:rPr lang="en-US" sz="2400" baseline="0" dirty="0">
                <a:solidFill>
                  <a:srgbClr val="7F7F7F"/>
                </a:solidFill>
              </a:rPr>
              <a:t>)</a:t>
            </a:r>
          </a:p>
        </p:txBody>
      </p:sp>
      <p:pic>
        <p:nvPicPr>
          <p:cNvPr id="14" name="Picture 13" descr="More Than Ever_Horiz_customizabl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072" y="6103505"/>
            <a:ext cx="2418228" cy="523545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1075268" y="6463267"/>
            <a:ext cx="1805046" cy="217741"/>
          </a:xfrm>
          <a:prstGeom prst="rect">
            <a:avLst/>
          </a:prstGeom>
          <a:noFill/>
        </p:spPr>
        <p:txBody>
          <a:bodyPr wrap="none" rtlCol="0" anchor="b">
            <a:noAutofit/>
          </a:bodyPr>
          <a:lstStyle/>
          <a:p>
            <a:pPr algn="r"/>
            <a:r>
              <a:rPr lang="en-US" sz="860" spc="0" dirty="0">
                <a:solidFill>
                  <a:schemeClr val="tx2"/>
                </a:solidFill>
              </a:rPr>
              <a:t>SCHOOL LEADER RETREAT</a:t>
            </a:r>
          </a:p>
        </p:txBody>
      </p:sp>
      <p:pic>
        <p:nvPicPr>
          <p:cNvPr id="24" name="Picture 23" descr="KIPP Logo 653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9435" y="6539933"/>
            <a:ext cx="265433" cy="7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502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1900779173_17b00719c4_k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pic>
        <p:nvPicPr>
          <p:cNvPr id="12" name="Picture 11" descr="Logo_Navy_NoShadow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3339" y="417957"/>
            <a:ext cx="2328517" cy="68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9965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PP Handout Ribb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026186" y="2442271"/>
            <a:ext cx="14770834" cy="1913829"/>
          </a:xfrm>
          <a:prstGeom prst="rect">
            <a:avLst/>
          </a:prstGeom>
          <a:effectLst/>
        </p:spPr>
      </p:pic>
      <p:pic>
        <p:nvPicPr>
          <p:cNvPr id="8" name="Picture 7" descr="Logo_Navy_NoShadow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3339" y="5702915"/>
            <a:ext cx="2328517" cy="68270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59231" y="2514840"/>
            <a:ext cx="6595531" cy="179287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80000"/>
              </a:lnSpc>
              <a:defRPr sz="4800" b="1" spc="7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Title: </a:t>
            </a:r>
            <a:br>
              <a:rPr lang="en-US" dirty="0"/>
            </a:br>
            <a:r>
              <a:rPr lang="en-US" dirty="0"/>
              <a:t>Click here to edit</a:t>
            </a:r>
          </a:p>
        </p:txBody>
      </p:sp>
    </p:spTree>
    <p:extLst>
      <p:ext uri="{BB962C8B-B14F-4D97-AF65-F5344CB8AC3E}">
        <p14:creationId xmlns:p14="http://schemas.microsoft.com/office/powerpoint/2010/main" val="22922849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PP Handout Photo Cover S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7O-01-1573_ethanpines_Atlanta2014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 descr="Ribbon_Navy_Larg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87011" y="5024966"/>
            <a:ext cx="7003837" cy="1475134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359231" y="5143500"/>
            <a:ext cx="5421193" cy="1193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80000"/>
              </a:lnSpc>
              <a:defRPr sz="3600" b="1" spc="7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Title.</a:t>
            </a:r>
            <a:br>
              <a:rPr lang="en-US" dirty="0"/>
            </a:br>
            <a:r>
              <a:rPr lang="en-US" dirty="0"/>
              <a:t>Click here to edit.</a:t>
            </a:r>
          </a:p>
        </p:txBody>
      </p:sp>
      <p:pic>
        <p:nvPicPr>
          <p:cNvPr id="16" name="Picture 15" descr="KIPP Main Logo_White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3339" y="5422344"/>
            <a:ext cx="2342392" cy="68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982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5 Theme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re Than Ever_Squar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4279" y="1493420"/>
            <a:ext cx="4275953" cy="387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1164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PP Handout Rules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359231" y="2476740"/>
            <a:ext cx="8337245" cy="179287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80000"/>
              </a:lnSpc>
              <a:defRPr sz="4800" b="1" spc="70" baseline="0">
                <a:solidFill>
                  <a:srgbClr val="2C4985"/>
                </a:solidFill>
              </a:defRPr>
            </a:lvl1pPr>
          </a:lstStyle>
          <a:p>
            <a:r>
              <a:rPr lang="en-US" dirty="0"/>
              <a:t>Presentation Title: </a:t>
            </a:r>
            <a:br>
              <a:rPr lang="en-US" dirty="0"/>
            </a:br>
            <a:r>
              <a:rPr lang="en-US" dirty="0"/>
              <a:t>Click here to edit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47524" y="4269619"/>
            <a:ext cx="8248952" cy="0"/>
          </a:xfrm>
          <a:prstGeom prst="line">
            <a:avLst/>
          </a:prstGeom>
          <a:ln w="38100" cmpd="sng">
            <a:solidFill>
              <a:srgbClr val="2C49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447524" y="2481839"/>
            <a:ext cx="8248952" cy="0"/>
          </a:xfrm>
          <a:prstGeom prst="line">
            <a:avLst/>
          </a:prstGeom>
          <a:ln w="76200" cmpd="sng">
            <a:solidFill>
              <a:srgbClr val="2C49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Logo_Navy_NoShadow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3339" y="5702915"/>
            <a:ext cx="2328517" cy="68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6732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68300" y="1331913"/>
            <a:ext cx="8407400" cy="4143375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/>
            </a:lvl1pPr>
          </a:lstStyle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800" b="0" i="1" u="none" strike="noStrike" kern="0" cap="none" spc="0" normalizeH="0" baseline="0" noProof="0" dirty="0">
                <a:ln>
                  <a:noFill/>
                </a:ln>
                <a:solidFill>
                  <a:srgbClr val="F6B027"/>
                </a:solidFill>
                <a:effectLst/>
                <a:uLnTx/>
                <a:uFillTx/>
                <a:latin typeface="+mn-lt"/>
                <a:cs typeface="Calibri"/>
              </a:rPr>
              <a:t>Space here is available for a larger call-out, featured statistic or quote, or a statement about KIPP. Font is 48 pt. Color code is: R-247 G-148 B-30</a:t>
            </a:r>
            <a:endParaRPr kumimoji="0" lang="en-US" sz="4800" b="0" i="1" u="none" strike="noStrike" kern="0" cap="none" spc="7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66095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68300" y="912813"/>
            <a:ext cx="8407400" cy="4956175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/>
            </a:lvl1pPr>
          </a:lstStyle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8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Calibri"/>
              </a:rPr>
              <a:t>Space here is available for a larger call-out, featured statistic or quote, or a statement about KIPP. Font is 48 pt. For blue type on white, the color code is: </a:t>
            </a:r>
            <a:br>
              <a:rPr kumimoji="0" lang="en-US" sz="48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Calibri"/>
              </a:rPr>
            </a:br>
            <a:r>
              <a:rPr kumimoji="0" lang="en-US" sz="48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Calibri"/>
              </a:rPr>
              <a:t>R-37 G-86 B-148</a:t>
            </a:r>
            <a:endParaRPr kumimoji="0" lang="en-US" sz="4800" b="0" i="1" u="none" strike="noStrike" kern="0" cap="none" spc="7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42761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SS 2015 Photo Slide S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31933490782_181887c1cf_k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4492" y="5157553"/>
            <a:ext cx="2550922" cy="90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390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SS 2015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06474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PP Handout Single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447524" y="740113"/>
            <a:ext cx="8248952" cy="0"/>
          </a:xfrm>
          <a:prstGeom prst="line">
            <a:avLst/>
          </a:prstGeom>
          <a:ln w="12700" cmpd="sng">
            <a:solidFill>
              <a:srgbClr val="5691C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>
            <a:off x="447524" y="198623"/>
            <a:ext cx="8248952" cy="0"/>
          </a:xfrm>
          <a:prstGeom prst="line">
            <a:avLst/>
          </a:prstGeom>
          <a:ln w="44450" cmpd="sng">
            <a:solidFill>
              <a:srgbClr val="5691C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47524" y="6364210"/>
            <a:ext cx="8248952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59228" y="192275"/>
            <a:ext cx="8337248" cy="485058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90000"/>
              </a:lnSpc>
              <a:defRPr sz="3000" b="1" i="0" spc="80" baseline="0">
                <a:solidFill>
                  <a:srgbClr val="5691CE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Single Column Presentation Headline</a:t>
            </a:r>
          </a:p>
        </p:txBody>
      </p:sp>
      <p:sp>
        <p:nvSpPr>
          <p:cNvPr id="12" name="Date Placeholder 5"/>
          <p:cNvSpPr>
            <a:spLocks noGrp="1"/>
          </p:cNvSpPr>
          <p:nvPr>
            <p:ph type="dt" sz="half" idx="10"/>
          </p:nvPr>
        </p:nvSpPr>
        <p:spPr>
          <a:xfrm>
            <a:off x="7049104" y="6424685"/>
            <a:ext cx="1736272" cy="344412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7F7F7F"/>
                </a:solidFill>
              </a:defRPr>
            </a:lvl1pPr>
          </a:lstStyle>
          <a:p>
            <a:fld id="{6395390F-A0FF-114E-8A3F-6755FB7307E6}" type="datetime4">
              <a:rPr lang="en-US" smtClean="0"/>
              <a:pPr/>
              <a:t>March 16, 2017</a:t>
            </a:fld>
            <a:r>
              <a:rPr lang="en-US" dirty="0"/>
              <a:t>  |  </a:t>
            </a:r>
            <a:fld id="{7C6F984A-DC0A-6143-A79D-C2445C06FF6F}" type="slidenum">
              <a:rPr lang="en-US" smtClean="0"/>
              <a:pPr/>
              <a:t>‹#›</a:t>
            </a:fld>
            <a:endParaRPr lang="en-US" dirty="0"/>
          </a:p>
          <a:p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47663" y="906463"/>
            <a:ext cx="8348813" cy="5083175"/>
          </a:xfrm>
          <a:prstGeom prst="rect">
            <a:avLst/>
          </a:prstGeom>
        </p:spPr>
        <p:txBody>
          <a:bodyPr vert="horz"/>
          <a:lstStyle>
            <a:lvl1pPr marL="457200" indent="-457200">
              <a:spcAft>
                <a:spcPts val="600"/>
              </a:spcAft>
              <a:buFont typeface="Arial"/>
              <a:buChar char="•"/>
              <a:defRPr/>
            </a:lvl1pPr>
            <a:lvl2pPr marL="457200" indent="0">
              <a:spcAft>
                <a:spcPts val="600"/>
              </a:spcAft>
              <a:buFont typeface="Arial"/>
              <a:buNone/>
              <a:defRPr/>
            </a:lvl2pPr>
            <a:lvl3pPr marL="1257300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lvl3pPr>
          </a:lstStyle>
          <a:p>
            <a:pPr marL="457200" lvl="0" indent="-457200">
              <a:spcAft>
                <a:spcPts val="600"/>
              </a:spcAft>
              <a:buFont typeface="Arial"/>
              <a:buChar char="•"/>
            </a:pPr>
            <a:r>
              <a:rPr lang="en-US" sz="2800" dirty="0">
                <a:solidFill>
                  <a:srgbClr val="7F7F7F"/>
                </a:solidFill>
              </a:rPr>
              <a:t>Example bullet point (28pt, “space after” of 6 </a:t>
            </a:r>
            <a:r>
              <a:rPr lang="en-US" sz="2800" dirty="0" err="1">
                <a:solidFill>
                  <a:srgbClr val="7F7F7F"/>
                </a:solidFill>
              </a:rPr>
              <a:t>pt</a:t>
            </a:r>
            <a:r>
              <a:rPr lang="en-US" sz="2800" dirty="0">
                <a:solidFill>
                  <a:srgbClr val="7F7F7F"/>
                </a:solidFill>
              </a:rPr>
              <a:t>)</a:t>
            </a:r>
          </a:p>
          <a:p>
            <a:pPr marL="457200" lvl="0" indent="-457200">
              <a:spcAft>
                <a:spcPts val="600"/>
              </a:spcAft>
              <a:buFont typeface="Arial"/>
              <a:buChar char="•"/>
            </a:pPr>
            <a:r>
              <a:rPr lang="en-US" sz="2800" dirty="0">
                <a:solidFill>
                  <a:srgbClr val="7F7F7F"/>
                </a:solidFill>
              </a:rPr>
              <a:t>Second bullet point </a:t>
            </a:r>
          </a:p>
          <a:p>
            <a:pPr marL="457200" lvl="0" indent="-457200">
              <a:spcAft>
                <a:spcPts val="600"/>
              </a:spcAft>
              <a:buFont typeface="Arial"/>
              <a:buChar char="•"/>
            </a:pPr>
            <a:r>
              <a:rPr lang="en-US" sz="2800" dirty="0">
                <a:solidFill>
                  <a:srgbClr val="7F7F7F"/>
                </a:solidFill>
              </a:rPr>
              <a:t>Third, a really long sentence or two that ends up taking up more than one line </a:t>
            </a:r>
          </a:p>
          <a:p>
            <a:pPr marL="1257300" marR="0" lvl="2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 dirty="0">
                <a:solidFill>
                  <a:srgbClr val="7F7F7F"/>
                </a:solidFill>
              </a:rPr>
              <a:t>Second level bullet point </a:t>
            </a:r>
            <a:r>
              <a:rPr lang="en-US" sz="2400" baseline="0" dirty="0">
                <a:solidFill>
                  <a:srgbClr val="7F7F7F"/>
                </a:solidFill>
              </a:rPr>
              <a:t>(24 </a:t>
            </a:r>
            <a:r>
              <a:rPr lang="en-US" sz="2400" baseline="0" dirty="0" err="1">
                <a:solidFill>
                  <a:srgbClr val="7F7F7F"/>
                </a:solidFill>
              </a:rPr>
              <a:t>pt</a:t>
            </a:r>
            <a:r>
              <a:rPr lang="en-US" sz="2400" baseline="0" dirty="0">
                <a:solidFill>
                  <a:srgbClr val="7F7F7F"/>
                </a:solidFill>
              </a:rPr>
              <a:t>, “space after” of 6 </a:t>
            </a:r>
            <a:r>
              <a:rPr lang="en-US" sz="2400" baseline="0" dirty="0" err="1">
                <a:solidFill>
                  <a:srgbClr val="7F7F7F"/>
                </a:solidFill>
              </a:rPr>
              <a:t>pt</a:t>
            </a:r>
            <a:r>
              <a:rPr lang="en-US" sz="2400" baseline="0" dirty="0">
                <a:solidFill>
                  <a:srgbClr val="7F7F7F"/>
                </a:solidFill>
              </a:rPr>
              <a:t>)</a:t>
            </a:r>
            <a:endParaRPr lang="en-US" sz="2400" dirty="0">
              <a:solidFill>
                <a:srgbClr val="7F7F7F"/>
              </a:solidFill>
            </a:endParaRPr>
          </a:p>
          <a:p>
            <a:pPr marL="1257300" lvl="2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>
                <a:solidFill>
                  <a:srgbClr val="7F7F7F"/>
                </a:solidFill>
              </a:rPr>
              <a:t>Next bullet point</a:t>
            </a:r>
          </a:p>
        </p:txBody>
      </p:sp>
    </p:spTree>
    <p:extLst>
      <p:ext uri="{BB962C8B-B14F-4D97-AF65-F5344CB8AC3E}">
        <p14:creationId xmlns:p14="http://schemas.microsoft.com/office/powerpoint/2010/main" val="41506860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PP Handout Double Head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447524" y="1171913"/>
            <a:ext cx="8248952" cy="0"/>
          </a:xfrm>
          <a:prstGeom prst="line">
            <a:avLst/>
          </a:prstGeom>
          <a:ln w="12700" cmpd="sng">
            <a:solidFill>
              <a:srgbClr val="5691C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>
            <a:off x="447524" y="198623"/>
            <a:ext cx="8248952" cy="0"/>
          </a:xfrm>
          <a:prstGeom prst="line">
            <a:avLst/>
          </a:prstGeom>
          <a:ln w="44450" cmpd="sng">
            <a:solidFill>
              <a:srgbClr val="5691C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5"/>
          <p:cNvSpPr>
            <a:spLocks noGrp="1"/>
          </p:cNvSpPr>
          <p:nvPr>
            <p:ph type="dt" sz="half" idx="10"/>
          </p:nvPr>
        </p:nvSpPr>
        <p:spPr>
          <a:xfrm>
            <a:off x="7049104" y="6424685"/>
            <a:ext cx="1736272" cy="344412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7F7F7F"/>
                </a:solidFill>
              </a:defRPr>
            </a:lvl1pPr>
          </a:lstStyle>
          <a:p>
            <a:fld id="{6395390F-A0FF-114E-8A3F-6755FB7307E6}" type="datetime4">
              <a:rPr lang="en-US" smtClean="0"/>
              <a:pPr/>
              <a:t>March 16, 2017</a:t>
            </a:fld>
            <a:r>
              <a:rPr lang="en-US" dirty="0"/>
              <a:t>  |  </a:t>
            </a:r>
            <a:fld id="{7C6F984A-DC0A-6143-A79D-C2445C06FF6F}" type="slidenum">
              <a:rPr lang="en-US" smtClean="0"/>
              <a:pPr/>
              <a:t>‹#›</a:t>
            </a:fld>
            <a:endParaRPr lang="en-US" dirty="0"/>
          </a:p>
          <a:p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47524" y="6364210"/>
            <a:ext cx="8248952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47663" y="1307878"/>
            <a:ext cx="8348813" cy="5083175"/>
          </a:xfrm>
          <a:prstGeom prst="rect">
            <a:avLst/>
          </a:prstGeom>
        </p:spPr>
        <p:txBody>
          <a:bodyPr vert="horz"/>
          <a:lstStyle>
            <a:lvl1pPr marL="457200" indent="-457200">
              <a:spcAft>
                <a:spcPts val="600"/>
              </a:spcAft>
              <a:buFont typeface="Arial"/>
              <a:buChar char="•"/>
              <a:defRPr/>
            </a:lvl1pPr>
            <a:lvl2pPr marL="457200" indent="0">
              <a:spcAft>
                <a:spcPts val="600"/>
              </a:spcAft>
              <a:buFont typeface="Arial"/>
              <a:buNone/>
              <a:defRPr/>
            </a:lvl2pPr>
          </a:lstStyle>
          <a:p>
            <a:pPr marL="457200" lvl="0" indent="-457200">
              <a:spcAft>
                <a:spcPts val="600"/>
              </a:spcAft>
              <a:buFont typeface="Arial"/>
              <a:buChar char="•"/>
            </a:pPr>
            <a:r>
              <a:rPr lang="en-US" sz="2800" dirty="0">
                <a:solidFill>
                  <a:srgbClr val="7F7F7F"/>
                </a:solidFill>
              </a:rPr>
              <a:t>Example bullet point (30 </a:t>
            </a:r>
            <a:r>
              <a:rPr lang="en-US" sz="2800" dirty="0" err="1">
                <a:solidFill>
                  <a:srgbClr val="7F7F7F"/>
                </a:solidFill>
              </a:rPr>
              <a:t>pt</a:t>
            </a:r>
            <a:r>
              <a:rPr lang="en-US" sz="2800" dirty="0">
                <a:solidFill>
                  <a:srgbClr val="7F7F7F"/>
                </a:solidFill>
              </a:rPr>
              <a:t>, “space after” of 6 </a:t>
            </a:r>
            <a:r>
              <a:rPr lang="en-US" sz="2800" dirty="0" err="1">
                <a:solidFill>
                  <a:srgbClr val="7F7F7F"/>
                </a:solidFill>
              </a:rPr>
              <a:t>pt</a:t>
            </a:r>
            <a:r>
              <a:rPr lang="en-US" sz="2800" dirty="0">
                <a:solidFill>
                  <a:srgbClr val="7F7F7F"/>
                </a:solidFill>
              </a:rPr>
              <a:t>)</a:t>
            </a:r>
          </a:p>
          <a:p>
            <a:pPr marL="457200" lvl="0" indent="-457200">
              <a:spcAft>
                <a:spcPts val="600"/>
              </a:spcAft>
              <a:buFont typeface="Arial"/>
              <a:buChar char="•"/>
            </a:pPr>
            <a:r>
              <a:rPr lang="en-US" sz="2800" dirty="0">
                <a:solidFill>
                  <a:srgbClr val="7F7F7F"/>
                </a:solidFill>
              </a:rPr>
              <a:t>Second bullet point </a:t>
            </a:r>
          </a:p>
          <a:p>
            <a:pPr marL="457200" lvl="0" indent="-457200">
              <a:spcAft>
                <a:spcPts val="600"/>
              </a:spcAft>
              <a:buFont typeface="Arial"/>
              <a:buChar char="•"/>
            </a:pPr>
            <a:r>
              <a:rPr lang="en-US" sz="2800" dirty="0">
                <a:solidFill>
                  <a:srgbClr val="7F7F7F"/>
                </a:solidFill>
              </a:rPr>
              <a:t>Third, a really long sentence or two that ends up taking up more than one line </a:t>
            </a:r>
          </a:p>
        </p:txBody>
      </p:sp>
      <p:sp>
        <p:nvSpPr>
          <p:cNvPr id="12" name="Title 4"/>
          <p:cNvSpPr>
            <a:spLocks noGrp="1"/>
          </p:cNvSpPr>
          <p:nvPr>
            <p:ph type="title" hasCustomPrompt="1"/>
          </p:nvPr>
        </p:nvSpPr>
        <p:spPr>
          <a:xfrm>
            <a:off x="347454" y="164878"/>
            <a:ext cx="8229600" cy="1143000"/>
          </a:xfrm>
          <a:prstGeom prst="rect">
            <a:avLst/>
          </a:prstGeom>
        </p:spPr>
        <p:txBody>
          <a:bodyPr vert="horz"/>
          <a:lstStyle>
            <a:lvl1pPr algn="l">
              <a:defRPr sz="3000" b="1">
                <a:solidFill>
                  <a:srgbClr val="4F81B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337777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PP Handou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447524" y="740113"/>
            <a:ext cx="8248952" cy="0"/>
          </a:xfrm>
          <a:prstGeom prst="line">
            <a:avLst/>
          </a:prstGeom>
          <a:ln w="12700" cmpd="sng">
            <a:solidFill>
              <a:srgbClr val="5691C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>
            <a:off x="447524" y="198623"/>
            <a:ext cx="8248952" cy="0"/>
          </a:xfrm>
          <a:prstGeom prst="line">
            <a:avLst/>
          </a:prstGeom>
          <a:ln w="44450" cmpd="sng">
            <a:solidFill>
              <a:srgbClr val="5691C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59228" y="192275"/>
            <a:ext cx="8337248" cy="485058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90000"/>
              </a:lnSpc>
              <a:defRPr sz="3000" b="1" i="0" spc="80" baseline="0">
                <a:solidFill>
                  <a:srgbClr val="5691CE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Two Column Presentation </a:t>
            </a:r>
            <a:r>
              <a:rPr lang="en-US" dirty="0" err="1"/>
              <a:t>ndout</a:t>
            </a:r>
            <a:r>
              <a:rPr lang="en-US" dirty="0"/>
              <a:t> Headline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47524" y="6364210"/>
            <a:ext cx="8248952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5"/>
          <p:cNvSpPr>
            <a:spLocks noGrp="1"/>
          </p:cNvSpPr>
          <p:nvPr>
            <p:ph type="dt" sz="half" idx="10"/>
          </p:nvPr>
        </p:nvSpPr>
        <p:spPr>
          <a:xfrm>
            <a:off x="7049104" y="6424685"/>
            <a:ext cx="1736272" cy="344412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7F7F7F"/>
                </a:solidFill>
              </a:defRPr>
            </a:lvl1pPr>
          </a:lstStyle>
          <a:p>
            <a:fld id="{6395390F-A0FF-114E-8A3F-6755FB7307E6}" type="datetime4">
              <a:rPr lang="en-US" smtClean="0"/>
              <a:pPr/>
              <a:t>March 16, 2017</a:t>
            </a:fld>
            <a:r>
              <a:rPr lang="en-US" dirty="0"/>
              <a:t>  |  </a:t>
            </a:r>
            <a:fld id="{7C6F984A-DC0A-6143-A79D-C2445C06FF6F}" type="slidenum">
              <a:rPr lang="en-US" smtClean="0"/>
              <a:pPr/>
              <a:t>‹#›</a:t>
            </a:fld>
            <a:endParaRPr lang="en-US" dirty="0"/>
          </a:p>
          <a:p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 flipH="1">
            <a:off x="448128" y="2044700"/>
            <a:ext cx="38862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H="1">
            <a:off x="4810276" y="2044700"/>
            <a:ext cx="38862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906463"/>
            <a:ext cx="3975100" cy="5340350"/>
          </a:xfrm>
          <a:prstGeom prst="rect">
            <a:avLst/>
          </a:prstGeom>
        </p:spPr>
        <p:txBody>
          <a:bodyPr vert="horz"/>
          <a:lstStyle>
            <a:lvl1pPr marL="0" indent="0">
              <a:spcAft>
                <a:spcPts val="600"/>
              </a:spcAft>
              <a:buFont typeface="Arial"/>
              <a:buNone/>
              <a:defRPr sz="3200"/>
            </a:lvl1pPr>
          </a:lstStyle>
          <a:p>
            <a:pPr marL="0" indent="0">
              <a:spcAft>
                <a:spcPts val="600"/>
              </a:spcAft>
              <a:buFont typeface="Arial"/>
              <a:buNone/>
            </a:pPr>
            <a:r>
              <a:rPr lang="en-US" sz="2800" dirty="0">
                <a:solidFill>
                  <a:srgbClr val="7F7F7F"/>
                </a:solidFill>
              </a:rPr>
              <a:t>Left</a:t>
            </a:r>
            <a:r>
              <a:rPr lang="en-US" sz="2800" baseline="0" dirty="0">
                <a:solidFill>
                  <a:srgbClr val="7F7F7F"/>
                </a:solidFill>
              </a:rPr>
              <a:t> Column Sub</a:t>
            </a:r>
            <a:br>
              <a:rPr lang="en-US" sz="2800" baseline="0" dirty="0">
                <a:solidFill>
                  <a:srgbClr val="7F7F7F"/>
                </a:solidFill>
              </a:rPr>
            </a:br>
            <a:r>
              <a:rPr lang="en-US" sz="2800" baseline="0" dirty="0">
                <a:solidFill>
                  <a:srgbClr val="7F7F7F"/>
                </a:solidFill>
              </a:rPr>
              <a:t>Font size: 28 </a:t>
            </a:r>
            <a:r>
              <a:rPr lang="en-US" sz="2800" baseline="0" dirty="0" err="1">
                <a:solidFill>
                  <a:srgbClr val="7F7F7F"/>
                </a:solidFill>
              </a:rPr>
              <a:t>pt</a:t>
            </a:r>
            <a:endParaRPr lang="en-US" sz="2800" dirty="0">
              <a:solidFill>
                <a:srgbClr val="7F7F7F"/>
              </a:solidFill>
            </a:endParaRPr>
          </a:p>
          <a:p>
            <a:pPr marL="0" lvl="0" indent="0">
              <a:spcAft>
                <a:spcPts val="600"/>
              </a:spcAft>
              <a:buFont typeface="Arial"/>
              <a:buNone/>
            </a:pPr>
            <a:endParaRPr lang="en-US" sz="2400" dirty="0">
              <a:solidFill>
                <a:srgbClr val="7F7F7F"/>
              </a:solidFill>
            </a:endParaRPr>
          </a:p>
          <a:p>
            <a:pPr marL="0" lvl="0" indent="0">
              <a:spcAft>
                <a:spcPts val="600"/>
              </a:spcAft>
              <a:buFont typeface="Arial"/>
              <a:buNone/>
            </a:pPr>
            <a:r>
              <a:rPr lang="en-US" sz="2400" dirty="0">
                <a:solidFill>
                  <a:srgbClr val="7F7F7F"/>
                </a:solidFill>
              </a:rPr>
              <a:t>Second</a:t>
            </a:r>
            <a:r>
              <a:rPr lang="en-US" sz="2400" baseline="0" dirty="0">
                <a:solidFill>
                  <a:srgbClr val="7F7F7F"/>
                </a:solidFill>
              </a:rPr>
              <a:t> Level (24 </a:t>
            </a:r>
            <a:r>
              <a:rPr lang="en-US" sz="2400" baseline="0" dirty="0" err="1">
                <a:solidFill>
                  <a:srgbClr val="7F7F7F"/>
                </a:solidFill>
              </a:rPr>
              <a:t>pt</a:t>
            </a:r>
            <a:r>
              <a:rPr lang="en-US" sz="2400" baseline="0" dirty="0">
                <a:solidFill>
                  <a:srgbClr val="7F7F7F"/>
                </a:solidFill>
              </a:rPr>
              <a:t>, “space after” of 6 </a:t>
            </a:r>
            <a:r>
              <a:rPr lang="en-US" sz="2400" baseline="0" dirty="0" err="1">
                <a:solidFill>
                  <a:srgbClr val="7F7F7F"/>
                </a:solidFill>
              </a:rPr>
              <a:t>pt</a:t>
            </a:r>
            <a:r>
              <a:rPr lang="en-US" sz="2400" baseline="0" dirty="0">
                <a:solidFill>
                  <a:srgbClr val="7F7F7F"/>
                </a:solidFill>
              </a:rPr>
              <a:t>)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695976" y="906463"/>
            <a:ext cx="3975100" cy="5340350"/>
          </a:xfrm>
          <a:prstGeom prst="rect">
            <a:avLst/>
          </a:prstGeom>
        </p:spPr>
        <p:txBody>
          <a:bodyPr vert="horz"/>
          <a:lstStyle>
            <a:lvl1pPr marL="0" indent="0">
              <a:spcAft>
                <a:spcPts val="600"/>
              </a:spcAft>
              <a:buFont typeface="Arial"/>
              <a:buNone/>
              <a:defRPr sz="3200"/>
            </a:lvl1pPr>
          </a:lstStyle>
          <a:p>
            <a:pPr marL="0" indent="0">
              <a:spcAft>
                <a:spcPts val="600"/>
              </a:spcAft>
              <a:buFont typeface="Arial"/>
              <a:buNone/>
            </a:pPr>
            <a:r>
              <a:rPr lang="en-US" sz="2800" dirty="0" err="1">
                <a:solidFill>
                  <a:srgbClr val="7F7F7F"/>
                </a:solidFill>
              </a:rPr>
              <a:t>Right</a:t>
            </a:r>
            <a:r>
              <a:rPr lang="en-US" sz="2800" baseline="0" dirty="0" err="1">
                <a:solidFill>
                  <a:srgbClr val="7F7F7F"/>
                </a:solidFill>
              </a:rPr>
              <a:t>Column</a:t>
            </a:r>
            <a:r>
              <a:rPr lang="en-US" sz="2800" baseline="0" dirty="0">
                <a:solidFill>
                  <a:srgbClr val="7F7F7F"/>
                </a:solidFill>
              </a:rPr>
              <a:t> Sub</a:t>
            </a:r>
            <a:br>
              <a:rPr lang="en-US" sz="2800" baseline="0" dirty="0">
                <a:solidFill>
                  <a:srgbClr val="7F7F7F"/>
                </a:solidFill>
              </a:rPr>
            </a:br>
            <a:r>
              <a:rPr lang="en-US" sz="2800" baseline="0" dirty="0">
                <a:solidFill>
                  <a:srgbClr val="7F7F7F"/>
                </a:solidFill>
              </a:rPr>
              <a:t>Font size: 28 </a:t>
            </a:r>
            <a:r>
              <a:rPr lang="en-US" sz="2800" baseline="0" dirty="0" err="1">
                <a:solidFill>
                  <a:srgbClr val="7F7F7F"/>
                </a:solidFill>
              </a:rPr>
              <a:t>pt</a:t>
            </a:r>
            <a:endParaRPr lang="en-US" sz="2800" dirty="0">
              <a:solidFill>
                <a:srgbClr val="7F7F7F"/>
              </a:solidFill>
            </a:endParaRPr>
          </a:p>
          <a:p>
            <a:pPr marL="0" lvl="0" indent="0">
              <a:spcAft>
                <a:spcPts val="600"/>
              </a:spcAft>
              <a:buFont typeface="Arial"/>
              <a:buNone/>
            </a:pPr>
            <a:endParaRPr lang="en-US" sz="2400" dirty="0">
              <a:solidFill>
                <a:srgbClr val="7F7F7F"/>
              </a:solidFill>
            </a:endParaRPr>
          </a:p>
          <a:p>
            <a:pPr marL="0" lvl="0" indent="0">
              <a:spcAft>
                <a:spcPts val="600"/>
              </a:spcAft>
              <a:buFont typeface="Arial"/>
              <a:buNone/>
            </a:pPr>
            <a:r>
              <a:rPr lang="en-US" sz="2400" dirty="0">
                <a:solidFill>
                  <a:srgbClr val="7F7F7F"/>
                </a:solidFill>
              </a:rPr>
              <a:t>Second</a:t>
            </a:r>
            <a:r>
              <a:rPr lang="en-US" sz="2400" baseline="0" dirty="0">
                <a:solidFill>
                  <a:srgbClr val="7F7F7F"/>
                </a:solidFill>
              </a:rPr>
              <a:t> Level (24 </a:t>
            </a:r>
            <a:r>
              <a:rPr lang="en-US" sz="2400" baseline="0" dirty="0" err="1">
                <a:solidFill>
                  <a:srgbClr val="7F7F7F"/>
                </a:solidFill>
              </a:rPr>
              <a:t>pt</a:t>
            </a:r>
            <a:r>
              <a:rPr lang="en-US" sz="2400" baseline="0" dirty="0">
                <a:solidFill>
                  <a:srgbClr val="7F7F7F"/>
                </a:solidFill>
              </a:rPr>
              <a:t>, “space after” of 6 </a:t>
            </a:r>
            <a:r>
              <a:rPr lang="en-US" sz="2400" baseline="0" dirty="0" err="1">
                <a:solidFill>
                  <a:srgbClr val="7F7F7F"/>
                </a:solidFill>
              </a:rPr>
              <a:t>pt</a:t>
            </a:r>
            <a:r>
              <a:rPr lang="en-US" sz="2400" baseline="0" dirty="0">
                <a:solidFill>
                  <a:srgbClr val="7F7F7F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019419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PP Handout Full Slid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447524" y="740113"/>
            <a:ext cx="8248952" cy="0"/>
          </a:xfrm>
          <a:prstGeom prst="line">
            <a:avLst/>
          </a:prstGeom>
          <a:ln w="12700" cmpd="sng">
            <a:solidFill>
              <a:srgbClr val="5691C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>
            <a:off x="447524" y="198623"/>
            <a:ext cx="8248952" cy="0"/>
          </a:xfrm>
          <a:prstGeom prst="line">
            <a:avLst/>
          </a:prstGeom>
          <a:ln w="44450" cmpd="sng">
            <a:solidFill>
              <a:srgbClr val="5691C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59228" y="192275"/>
            <a:ext cx="8337248" cy="485058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90000"/>
              </a:lnSpc>
              <a:defRPr sz="3000" b="1" i="0" spc="80" baseline="0">
                <a:solidFill>
                  <a:srgbClr val="5691CE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Full Slide Chart Headline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47524" y="6364210"/>
            <a:ext cx="8248952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Content Placeholder 6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179281402"/>
              </p:ext>
            </p:extLst>
          </p:nvPr>
        </p:nvGraphicFramePr>
        <p:xfrm>
          <a:off x="359228" y="1028700"/>
          <a:ext cx="8337097" cy="5097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Date Placeholder 5"/>
          <p:cNvSpPr>
            <a:spLocks noGrp="1"/>
          </p:cNvSpPr>
          <p:nvPr>
            <p:ph type="dt" sz="half" idx="10"/>
          </p:nvPr>
        </p:nvSpPr>
        <p:spPr>
          <a:xfrm>
            <a:off x="7049104" y="6424685"/>
            <a:ext cx="1736272" cy="344412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7F7F7F"/>
                </a:solidFill>
              </a:defRPr>
            </a:lvl1pPr>
          </a:lstStyle>
          <a:p>
            <a:fld id="{6395390F-A0FF-114E-8A3F-6755FB7307E6}" type="datetime4">
              <a:rPr lang="en-US" smtClean="0"/>
              <a:pPr/>
              <a:t>March 16, 2017</a:t>
            </a:fld>
            <a:r>
              <a:rPr lang="en-US" dirty="0"/>
              <a:t>  |  </a:t>
            </a:r>
            <a:fld id="{7C6F984A-DC0A-6143-A79D-C2445C06FF6F}" type="slidenum">
              <a:rPr lang="en-US" smtClean="0"/>
              <a:pPr/>
              <a:t>‹#›</a:t>
            </a:fld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7529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PP Handout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447524" y="740113"/>
            <a:ext cx="8248952" cy="0"/>
          </a:xfrm>
          <a:prstGeom prst="line">
            <a:avLst/>
          </a:prstGeom>
          <a:ln w="12700" cmpd="sng">
            <a:solidFill>
              <a:srgbClr val="5691C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>
            <a:off x="447524" y="198623"/>
            <a:ext cx="8248952" cy="0"/>
          </a:xfrm>
          <a:prstGeom prst="line">
            <a:avLst/>
          </a:prstGeom>
          <a:ln w="44450" cmpd="sng">
            <a:solidFill>
              <a:srgbClr val="5691C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59227" y="192275"/>
            <a:ext cx="8337243" cy="485058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90000"/>
              </a:lnSpc>
              <a:defRPr sz="3000" b="1" i="0" spc="80" baseline="0">
                <a:solidFill>
                  <a:srgbClr val="5691CE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Full Slide Table Headline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47524" y="6364210"/>
            <a:ext cx="8248952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Content Placeholder 8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008150301"/>
              </p:ext>
            </p:extLst>
          </p:nvPr>
        </p:nvGraphicFramePr>
        <p:xfrm>
          <a:off x="444500" y="923290"/>
          <a:ext cx="8251971" cy="508889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750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0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06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pc="0" dirty="0">
                          <a:solidFill>
                            <a:schemeClr val="bg1"/>
                          </a:solidFill>
                        </a:rPr>
                        <a:t>Header is 18</a:t>
                      </a:r>
                      <a:r>
                        <a:rPr lang="en-US" spc="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pc="0" baseline="0" dirty="0" err="1">
                          <a:solidFill>
                            <a:schemeClr val="bg1"/>
                          </a:solidFill>
                        </a:rPr>
                        <a:t>pt</a:t>
                      </a:r>
                      <a:r>
                        <a:rPr lang="en-US" spc="0" baseline="0" dirty="0">
                          <a:solidFill>
                            <a:schemeClr val="bg1"/>
                          </a:solidFill>
                        </a:rPr>
                        <a:t>, white</a:t>
                      </a:r>
                      <a:endParaRPr lang="en-US" b="0" spc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pc="0" dirty="0">
                          <a:solidFill>
                            <a:schemeClr val="bg1"/>
                          </a:solidFill>
                        </a:rPr>
                        <a:t>Cell color: </a:t>
                      </a:r>
                      <a:br>
                        <a:rPr lang="en-US" spc="0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pc="0" dirty="0">
                          <a:solidFill>
                            <a:schemeClr val="bg1"/>
                          </a:solidFill>
                        </a:rPr>
                        <a:t>R-79 G -129 B -189</a:t>
                      </a:r>
                      <a:endParaRPr lang="en-US" b="0" spc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pc="0" dirty="0">
                          <a:solidFill>
                            <a:schemeClr val="bg1"/>
                          </a:solidFill>
                        </a:rPr>
                        <a:t>Header</a:t>
                      </a:r>
                      <a:endParaRPr lang="en-US" b="0" spc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2203">
                <a:tc>
                  <a:txBody>
                    <a:bodyPr/>
                    <a:lstStyle/>
                    <a:p>
                      <a:pPr algn="ctr"/>
                      <a:r>
                        <a:rPr lang="en-US" spc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Copy is 18 </a:t>
                      </a:r>
                      <a:r>
                        <a:rPr lang="en-US" spc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pt</a:t>
                      </a:r>
                      <a:r>
                        <a:rPr lang="en-US" spc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pc="0" dirty="0">
                          <a:solidFill>
                            <a:srgbClr val="7F7F7F"/>
                          </a:solidFill>
                        </a:rPr>
                        <a:t>Gray copy color:</a:t>
                      </a:r>
                    </a:p>
                    <a:p>
                      <a:pPr algn="ctr"/>
                      <a:r>
                        <a:rPr lang="en-US" spc="0" dirty="0">
                          <a:solidFill>
                            <a:srgbClr val="7F7F7F"/>
                          </a:solidFill>
                        </a:rPr>
                        <a:t>R</a:t>
                      </a:r>
                      <a:r>
                        <a:rPr lang="en-US" spc="0" baseline="0" dirty="0">
                          <a:solidFill>
                            <a:srgbClr val="7F7F7F"/>
                          </a:solidFill>
                        </a:rPr>
                        <a:t>-127 G-127 B-127</a:t>
                      </a:r>
                      <a:endParaRPr lang="en-US" spc="0" dirty="0">
                        <a:solidFill>
                          <a:srgbClr val="7F7F7F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pc="0" dirty="0">
                          <a:solidFill>
                            <a:srgbClr val="7F7F7F"/>
                          </a:solidFill>
                        </a:rPr>
                        <a:t>Cell color:</a:t>
                      </a:r>
                    </a:p>
                    <a:p>
                      <a:pPr algn="ctr"/>
                      <a:r>
                        <a:rPr lang="en-US" spc="0" dirty="0">
                          <a:solidFill>
                            <a:srgbClr val="7F7F7F"/>
                          </a:solidFill>
                        </a:rPr>
                        <a:t>R-220 G-230 B-242</a:t>
                      </a:r>
                    </a:p>
                  </a:txBody>
                  <a:tcPr anchor="ctr"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2203">
                <a:tc>
                  <a:txBody>
                    <a:bodyPr/>
                    <a:lstStyle/>
                    <a:p>
                      <a:pPr algn="ctr"/>
                      <a:endParaRPr lang="en-US" spc="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pc="0" dirty="0">
                        <a:solidFill>
                          <a:srgbClr val="7F7F7F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pc="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2203">
                <a:tc>
                  <a:txBody>
                    <a:bodyPr/>
                    <a:lstStyle/>
                    <a:p>
                      <a:endParaRPr lang="en-US" spc="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pc="0" dirty="0">
                        <a:solidFill>
                          <a:srgbClr val="7F7F7F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pc="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2203">
                <a:tc>
                  <a:txBody>
                    <a:bodyPr/>
                    <a:lstStyle/>
                    <a:p>
                      <a:endParaRPr lang="en-US" spc="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pc="0" dirty="0">
                        <a:solidFill>
                          <a:srgbClr val="7F7F7F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pc="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Date Placeholder 5"/>
          <p:cNvSpPr>
            <a:spLocks noGrp="1"/>
          </p:cNvSpPr>
          <p:nvPr>
            <p:ph type="dt" sz="half" idx="10"/>
          </p:nvPr>
        </p:nvSpPr>
        <p:spPr>
          <a:xfrm>
            <a:off x="7049104" y="6424685"/>
            <a:ext cx="1736272" cy="344412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7F7F7F"/>
                </a:solidFill>
              </a:defRPr>
            </a:lvl1pPr>
          </a:lstStyle>
          <a:p>
            <a:fld id="{6395390F-A0FF-114E-8A3F-6755FB7307E6}" type="datetime4">
              <a:rPr lang="en-US" smtClean="0"/>
              <a:pPr/>
              <a:t>March 16, 2017</a:t>
            </a:fld>
            <a:r>
              <a:rPr lang="en-US" dirty="0"/>
              <a:t>  |  </a:t>
            </a:r>
            <a:fld id="{7C6F984A-DC0A-6143-A79D-C2445C06FF6F}" type="slidenum">
              <a:rPr lang="en-US" smtClean="0"/>
              <a:pPr/>
              <a:t>‹#›</a:t>
            </a:fld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433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5 Theme 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76300" y="3781262"/>
            <a:ext cx="7391400" cy="2111537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1058333" y="3781262"/>
            <a:ext cx="7044267" cy="2111538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/>
            <a:r>
              <a:rPr lang="en-US" sz="5000" b="1" dirty="0">
                <a:solidFill>
                  <a:srgbClr val="FFFFFF"/>
                </a:solidFill>
              </a:rPr>
              <a:t>Click</a:t>
            </a:r>
            <a:r>
              <a:rPr lang="en-US" sz="5000" b="1" baseline="0" dirty="0">
                <a:solidFill>
                  <a:srgbClr val="FFFFFF"/>
                </a:solidFill>
              </a:rPr>
              <a:t> to add title</a:t>
            </a:r>
            <a:endParaRPr lang="en-US" sz="5000" b="1" dirty="0">
              <a:solidFill>
                <a:srgbClr val="FFFFFF"/>
              </a:solidFill>
            </a:endParaRPr>
          </a:p>
        </p:txBody>
      </p:sp>
      <p:pic>
        <p:nvPicPr>
          <p:cNvPr id="6" name="Picture 5" descr="More Than Ever_Horiz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301" y="1438468"/>
            <a:ext cx="7391400" cy="160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9492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PP Handout Executiv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47524" y="740113"/>
            <a:ext cx="8248952" cy="0"/>
          </a:xfrm>
          <a:prstGeom prst="line">
            <a:avLst/>
          </a:prstGeom>
          <a:ln w="12700" cmpd="sng">
            <a:solidFill>
              <a:srgbClr val="5691C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447524" y="198623"/>
            <a:ext cx="8248952" cy="0"/>
          </a:xfrm>
          <a:prstGeom prst="line">
            <a:avLst/>
          </a:prstGeom>
          <a:ln w="44450" cmpd="sng">
            <a:solidFill>
              <a:srgbClr val="5691C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9228" y="192275"/>
            <a:ext cx="8337248" cy="485058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90000"/>
              </a:lnSpc>
              <a:defRPr sz="3000" b="1" i="0" spc="80" baseline="0">
                <a:solidFill>
                  <a:srgbClr val="5691CE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Executive Summary Handout Headline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26998" y="1086948"/>
            <a:ext cx="3480614" cy="4258277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358776" y="906463"/>
            <a:ext cx="4109360" cy="5341937"/>
          </a:xfrm>
          <a:prstGeom prst="rect">
            <a:avLst/>
          </a:prstGeom>
        </p:spPr>
        <p:txBody>
          <a:bodyPr vert="horz"/>
          <a:lstStyle>
            <a:lvl1pPr marL="0" indent="0">
              <a:spcAft>
                <a:spcPts val="600"/>
              </a:spcAft>
              <a:buFont typeface="+mj-lt"/>
              <a:buNone/>
              <a:defRPr sz="5400"/>
            </a:lvl1pPr>
          </a:lstStyle>
          <a:p>
            <a:pPr>
              <a:spcAft>
                <a:spcPts val="2400"/>
              </a:spcAft>
            </a:pPr>
            <a:r>
              <a:rPr lang="en-US" sz="2800" b="0" i="1" dirty="0">
                <a:solidFill>
                  <a:srgbClr val="F7941E"/>
                </a:solidFill>
              </a:rPr>
              <a:t>Executive Summary</a:t>
            </a:r>
            <a:r>
              <a:rPr lang="en-US" sz="2800" b="0" i="1" baseline="0" dirty="0">
                <a:solidFill>
                  <a:srgbClr val="F7941E"/>
                </a:solidFill>
              </a:rPr>
              <a:t> Subhead.  Font size: </a:t>
            </a:r>
            <a:br>
              <a:rPr lang="en-US" sz="2800" b="0" i="1" baseline="0" dirty="0">
                <a:solidFill>
                  <a:srgbClr val="F7941E"/>
                </a:solidFill>
              </a:rPr>
            </a:br>
            <a:r>
              <a:rPr lang="en-US" sz="2800" b="0" i="1" baseline="0" dirty="0">
                <a:solidFill>
                  <a:srgbClr val="F7941E"/>
                </a:solidFill>
              </a:rPr>
              <a:t>28pt, “space after” of 24 pt. Orange color code: </a:t>
            </a:r>
            <a:br>
              <a:rPr lang="en-US" sz="2800" b="0" i="1" baseline="0" dirty="0">
                <a:solidFill>
                  <a:srgbClr val="F7941E"/>
                </a:solidFill>
              </a:rPr>
            </a:br>
            <a:r>
              <a:rPr lang="en-US" sz="2800" b="0" i="1" baseline="0" dirty="0">
                <a:solidFill>
                  <a:srgbClr val="F7941E"/>
                </a:solidFill>
              </a:rPr>
              <a:t>R-247 G-148 B-30</a:t>
            </a:r>
          </a:p>
          <a:p>
            <a:pPr>
              <a:spcAft>
                <a:spcPts val="600"/>
              </a:spcAft>
            </a:pPr>
            <a:r>
              <a:rPr lang="en-US" sz="1400" b="0" i="0" baseline="0" dirty="0">
                <a:solidFill>
                  <a:srgbClr val="7F7F7F"/>
                </a:solidFill>
              </a:rPr>
              <a:t>Main body copy goes here. Size: 14 </a:t>
            </a:r>
            <a:r>
              <a:rPr lang="en-US" sz="1400" b="0" i="0" baseline="0" dirty="0" err="1">
                <a:solidFill>
                  <a:srgbClr val="7F7F7F"/>
                </a:solidFill>
              </a:rPr>
              <a:t>pt</a:t>
            </a:r>
            <a:r>
              <a:rPr lang="en-US" sz="1400" b="0" i="0" baseline="0" dirty="0">
                <a:solidFill>
                  <a:srgbClr val="7F7F7F"/>
                </a:solidFill>
              </a:rPr>
              <a:t>, “space after” of 6 pt. Gray color code: R-127 G-127 B-127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400" b="0" i="0" baseline="0" dirty="0">
                <a:solidFill>
                  <a:srgbClr val="7F7F7F"/>
                </a:solidFill>
              </a:rPr>
              <a:t>Bullet 1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400" b="0" i="0" baseline="0" dirty="0">
                <a:solidFill>
                  <a:srgbClr val="7F7F7F"/>
                </a:solidFill>
              </a:rPr>
              <a:t>Bullet 2</a:t>
            </a:r>
          </a:p>
          <a:p>
            <a:pPr>
              <a:spcAft>
                <a:spcPts val="600"/>
              </a:spcAft>
            </a:pPr>
            <a:endParaRPr lang="en-US" sz="1800" b="0" i="0" baseline="0" dirty="0">
              <a:solidFill>
                <a:srgbClr val="7F7F7F"/>
              </a:solidFill>
            </a:endParaRPr>
          </a:p>
          <a:p>
            <a:endParaRPr lang="en-US" sz="2700" b="0" i="1" baseline="0" dirty="0">
              <a:solidFill>
                <a:srgbClr val="F794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1406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PP Screen 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447524" y="740113"/>
            <a:ext cx="8248952" cy="0"/>
          </a:xfrm>
          <a:prstGeom prst="line">
            <a:avLst/>
          </a:prstGeom>
          <a:ln w="12700" cmpd="sng">
            <a:solidFill>
              <a:srgbClr val="5691C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>
            <a:off x="447524" y="198623"/>
            <a:ext cx="8248952" cy="0"/>
          </a:xfrm>
          <a:prstGeom prst="line">
            <a:avLst/>
          </a:prstGeom>
          <a:ln w="44450" cmpd="sng">
            <a:solidFill>
              <a:srgbClr val="5691C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59228" y="192275"/>
            <a:ext cx="8337248" cy="485058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90000"/>
              </a:lnSpc>
              <a:defRPr sz="3000" b="1" i="0" spc="80" baseline="0">
                <a:solidFill>
                  <a:srgbClr val="5691CE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Single Column Handout Headline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47524" y="6364210"/>
            <a:ext cx="8248952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5"/>
          <p:cNvSpPr>
            <a:spLocks noGrp="1"/>
          </p:cNvSpPr>
          <p:nvPr>
            <p:ph type="dt" sz="half" idx="10"/>
          </p:nvPr>
        </p:nvSpPr>
        <p:spPr>
          <a:xfrm>
            <a:off x="7049104" y="6424685"/>
            <a:ext cx="1736272" cy="344412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7F7F7F"/>
                </a:solidFill>
              </a:defRPr>
            </a:lvl1pPr>
          </a:lstStyle>
          <a:p>
            <a:fld id="{6395390F-A0FF-114E-8A3F-6755FB7307E6}" type="datetime4">
              <a:rPr lang="en-US" smtClean="0"/>
              <a:pPr/>
              <a:t>March 16, 2017</a:t>
            </a:fld>
            <a:r>
              <a:rPr lang="en-US" dirty="0"/>
              <a:t>  |  </a:t>
            </a:r>
            <a:fld id="{7C6F984A-DC0A-6143-A79D-C2445C06FF6F}" type="slidenum">
              <a:rPr lang="en-US" smtClean="0"/>
              <a:pPr/>
              <a:t>‹#›</a:t>
            </a:fld>
            <a:endParaRPr lang="en-US" dirty="0"/>
          </a:p>
          <a:p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906463"/>
            <a:ext cx="8455025" cy="5457825"/>
          </a:xfrm>
          <a:prstGeom prst="rect">
            <a:avLst/>
          </a:prstGeom>
        </p:spPr>
        <p:txBody>
          <a:bodyPr vert="horz"/>
          <a:lstStyle>
            <a:lvl1pPr marL="0" indent="0">
              <a:spcAft>
                <a:spcPts val="600"/>
              </a:spcAft>
              <a:buFont typeface="Arial"/>
              <a:buNone/>
              <a:defRPr/>
            </a:lvl1pPr>
            <a:lvl2pPr marL="457200" indent="0">
              <a:spcAft>
                <a:spcPts val="600"/>
              </a:spcAft>
              <a:buFont typeface="Arial"/>
              <a:buNone/>
              <a:defRPr/>
            </a:lvl2pPr>
          </a:lstStyle>
          <a:p>
            <a:pPr marL="0" indent="0">
              <a:spcAft>
                <a:spcPts val="600"/>
              </a:spcAft>
              <a:buFont typeface="Arial"/>
              <a:buNone/>
            </a:pPr>
            <a:r>
              <a:rPr lang="en-US" sz="1800" dirty="0">
                <a:solidFill>
                  <a:srgbClr val="7F7F7F"/>
                </a:solidFill>
              </a:rPr>
              <a:t>First Level (30 </a:t>
            </a:r>
            <a:r>
              <a:rPr lang="en-US" sz="1800" dirty="0" err="1">
                <a:solidFill>
                  <a:srgbClr val="7F7F7F"/>
                </a:solidFill>
              </a:rPr>
              <a:t>pt</a:t>
            </a:r>
            <a:r>
              <a:rPr lang="en-US" sz="1800" dirty="0">
                <a:solidFill>
                  <a:srgbClr val="7F7F7F"/>
                </a:solidFill>
              </a:rPr>
              <a:t>, “space after” of 6 </a:t>
            </a:r>
            <a:r>
              <a:rPr lang="en-US" sz="1800" dirty="0" err="1">
                <a:solidFill>
                  <a:srgbClr val="7F7F7F"/>
                </a:solidFill>
              </a:rPr>
              <a:t>pt</a:t>
            </a:r>
            <a:r>
              <a:rPr lang="en-US" sz="1800" dirty="0">
                <a:solidFill>
                  <a:srgbClr val="7F7F7F"/>
                </a:solidFill>
              </a:rPr>
              <a:t>)</a:t>
            </a:r>
          </a:p>
          <a:p>
            <a:pPr marL="457200" lvl="1" indent="0">
              <a:spcAft>
                <a:spcPts val="600"/>
              </a:spcAft>
              <a:buFont typeface="Arial"/>
              <a:buNone/>
            </a:pPr>
            <a:r>
              <a:rPr lang="en-US" sz="1400" dirty="0">
                <a:solidFill>
                  <a:srgbClr val="7F7F7F"/>
                </a:solidFill>
              </a:rPr>
              <a:t>Second</a:t>
            </a:r>
            <a:r>
              <a:rPr lang="en-US" sz="1400" baseline="0" dirty="0">
                <a:solidFill>
                  <a:srgbClr val="7F7F7F"/>
                </a:solidFill>
              </a:rPr>
              <a:t> Level (24 </a:t>
            </a:r>
            <a:r>
              <a:rPr lang="en-US" sz="1400" baseline="0" dirty="0" err="1">
                <a:solidFill>
                  <a:srgbClr val="7F7F7F"/>
                </a:solidFill>
              </a:rPr>
              <a:t>pt</a:t>
            </a:r>
            <a:r>
              <a:rPr lang="en-US" sz="1400" baseline="0" dirty="0">
                <a:solidFill>
                  <a:srgbClr val="7F7F7F"/>
                </a:solidFill>
              </a:rPr>
              <a:t>, “space after” of 6 </a:t>
            </a:r>
            <a:r>
              <a:rPr lang="en-US" sz="1400" baseline="0" dirty="0" err="1">
                <a:solidFill>
                  <a:srgbClr val="7F7F7F"/>
                </a:solidFill>
              </a:rPr>
              <a:t>pt</a:t>
            </a:r>
            <a:r>
              <a:rPr lang="en-US" sz="1400" baseline="0" dirty="0">
                <a:solidFill>
                  <a:srgbClr val="7F7F7F"/>
                </a:solidFill>
              </a:rPr>
              <a:t>)</a:t>
            </a:r>
            <a:endParaRPr lang="en-US" sz="1400" dirty="0">
              <a:solidFill>
                <a:srgbClr val="7F7F7F"/>
              </a:solidFill>
            </a:endParaRPr>
          </a:p>
          <a:p>
            <a:pPr>
              <a:spcAft>
                <a:spcPts val="600"/>
              </a:spcAft>
            </a:pPr>
            <a:endParaRPr lang="en-US" sz="1800" b="0" i="0" baseline="0" dirty="0">
              <a:solidFill>
                <a:srgbClr val="7F7F7F"/>
              </a:solidFill>
            </a:endParaRPr>
          </a:p>
          <a:p>
            <a:pPr>
              <a:spcAft>
                <a:spcPts val="600"/>
              </a:spcAft>
            </a:pPr>
            <a:endParaRPr lang="en-US" sz="2700" b="0" i="1" baseline="0" dirty="0">
              <a:solidFill>
                <a:srgbClr val="F7941E"/>
              </a:solidFill>
            </a:endParaRPr>
          </a:p>
          <a:p>
            <a:pPr>
              <a:spcAft>
                <a:spcPts val="600"/>
              </a:spcAft>
            </a:pPr>
            <a:endParaRPr lang="en-US" sz="2700" b="0" i="1" baseline="0" dirty="0">
              <a:solidFill>
                <a:srgbClr val="F7941E"/>
              </a:solidFill>
            </a:endParaRPr>
          </a:p>
          <a:p>
            <a:pPr>
              <a:spcAft>
                <a:spcPts val="600"/>
              </a:spcAft>
            </a:pPr>
            <a:endParaRPr lang="en-US" baseline="0" dirty="0"/>
          </a:p>
          <a:p>
            <a:pPr>
              <a:spcAft>
                <a:spcPts val="600"/>
              </a:spcAft>
            </a:pPr>
            <a:r>
              <a:rPr lang="en-US" baseline="0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6199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PP Screen Double Headlin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358775" y="1427163"/>
            <a:ext cx="8426450" cy="4699000"/>
          </a:xfrm>
          <a:prstGeom prst="rect">
            <a:avLst/>
          </a:prstGeom>
        </p:spPr>
        <p:txBody>
          <a:bodyPr vert="horz"/>
          <a:lstStyle>
            <a:lvl1pPr marL="457200" indent="-457200">
              <a:spcAft>
                <a:spcPts val="600"/>
              </a:spcAft>
              <a:buFont typeface="Arial"/>
              <a:buChar char="•"/>
              <a:defRPr/>
            </a:lvl1pPr>
            <a:lvl3pPr marL="1257300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lvl3pPr>
          </a:lstStyle>
          <a:p>
            <a:pPr marL="457200" lvl="0" indent="-457200">
              <a:spcAft>
                <a:spcPts val="600"/>
              </a:spcAft>
              <a:buFont typeface="Arial"/>
              <a:buChar char="•"/>
            </a:pPr>
            <a:r>
              <a:rPr lang="en-US" sz="1800" dirty="0">
                <a:solidFill>
                  <a:srgbClr val="7F7F7F"/>
                </a:solidFill>
              </a:rPr>
              <a:t>Example bullet point (30 </a:t>
            </a:r>
            <a:r>
              <a:rPr lang="en-US" sz="1800" dirty="0" err="1">
                <a:solidFill>
                  <a:srgbClr val="7F7F7F"/>
                </a:solidFill>
              </a:rPr>
              <a:t>pt</a:t>
            </a:r>
            <a:r>
              <a:rPr lang="en-US" sz="1800" dirty="0">
                <a:solidFill>
                  <a:srgbClr val="7F7F7F"/>
                </a:solidFill>
              </a:rPr>
              <a:t>, “space after” of 6 </a:t>
            </a:r>
            <a:r>
              <a:rPr lang="en-US" sz="1800" dirty="0" err="1">
                <a:solidFill>
                  <a:srgbClr val="7F7F7F"/>
                </a:solidFill>
              </a:rPr>
              <a:t>pt</a:t>
            </a:r>
            <a:r>
              <a:rPr lang="en-US" sz="1800" dirty="0">
                <a:solidFill>
                  <a:srgbClr val="7F7F7F"/>
                </a:solidFill>
              </a:rPr>
              <a:t>)</a:t>
            </a:r>
          </a:p>
          <a:p>
            <a:pPr marL="457200" lvl="0" indent="-457200">
              <a:spcAft>
                <a:spcPts val="600"/>
              </a:spcAft>
              <a:buFont typeface="Arial"/>
              <a:buChar char="•"/>
            </a:pPr>
            <a:r>
              <a:rPr lang="en-US" sz="1800" dirty="0">
                <a:solidFill>
                  <a:srgbClr val="7F7F7F"/>
                </a:solidFill>
              </a:rPr>
              <a:t>Second bullet point </a:t>
            </a:r>
          </a:p>
          <a:p>
            <a:pPr marL="457200" lvl="0" indent="-457200">
              <a:spcAft>
                <a:spcPts val="600"/>
              </a:spcAft>
              <a:buFont typeface="Arial"/>
              <a:buChar char="•"/>
            </a:pPr>
            <a:r>
              <a:rPr lang="en-US" sz="1800" dirty="0">
                <a:solidFill>
                  <a:srgbClr val="7F7F7F"/>
                </a:solidFill>
              </a:rPr>
              <a:t>Third, a really long sentence or two that ends up taking up more than one line </a:t>
            </a:r>
          </a:p>
          <a:p>
            <a:pPr marL="1257300" marR="0" lvl="2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400" dirty="0">
                <a:solidFill>
                  <a:srgbClr val="7F7F7F"/>
                </a:solidFill>
              </a:rPr>
              <a:t>Second level bullet point </a:t>
            </a:r>
            <a:r>
              <a:rPr lang="en-US" sz="1400" baseline="0" dirty="0">
                <a:solidFill>
                  <a:srgbClr val="7F7F7F"/>
                </a:solidFill>
              </a:rPr>
              <a:t>(24 </a:t>
            </a:r>
            <a:r>
              <a:rPr lang="en-US" sz="1400" baseline="0" dirty="0" err="1">
                <a:solidFill>
                  <a:srgbClr val="7F7F7F"/>
                </a:solidFill>
              </a:rPr>
              <a:t>pt</a:t>
            </a:r>
            <a:r>
              <a:rPr lang="en-US" sz="1400" baseline="0" dirty="0">
                <a:solidFill>
                  <a:srgbClr val="7F7F7F"/>
                </a:solidFill>
              </a:rPr>
              <a:t>, “space after” of 6 </a:t>
            </a:r>
            <a:r>
              <a:rPr lang="en-US" sz="1400" baseline="0" dirty="0" err="1">
                <a:solidFill>
                  <a:srgbClr val="7F7F7F"/>
                </a:solidFill>
              </a:rPr>
              <a:t>pt</a:t>
            </a:r>
            <a:r>
              <a:rPr lang="en-US" sz="1400" baseline="0" dirty="0">
                <a:solidFill>
                  <a:srgbClr val="7F7F7F"/>
                </a:solidFill>
              </a:rPr>
              <a:t>)</a:t>
            </a:r>
            <a:endParaRPr lang="en-US" sz="1400" dirty="0">
              <a:solidFill>
                <a:srgbClr val="7F7F7F"/>
              </a:solidFill>
            </a:endParaRPr>
          </a:p>
          <a:p>
            <a:pPr marL="1257300" lvl="2" indent="-342900">
              <a:spcAft>
                <a:spcPts val="600"/>
              </a:spcAft>
              <a:buFont typeface="Arial"/>
              <a:buChar char="•"/>
            </a:pPr>
            <a:r>
              <a:rPr lang="en-US" sz="1400" dirty="0">
                <a:solidFill>
                  <a:srgbClr val="7F7F7F"/>
                </a:solidFill>
              </a:rPr>
              <a:t>Next bullet point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47524" y="198623"/>
            <a:ext cx="8248952" cy="0"/>
          </a:xfrm>
          <a:prstGeom prst="line">
            <a:avLst/>
          </a:prstGeom>
          <a:ln w="44450" cmpd="sng">
            <a:solidFill>
              <a:srgbClr val="5691C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59228" y="192274"/>
            <a:ext cx="8337248" cy="93802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90000"/>
              </a:lnSpc>
              <a:defRPr sz="3000" b="1" i="0" spc="80" baseline="0">
                <a:solidFill>
                  <a:srgbClr val="5691CE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Double Handout Headline</a:t>
            </a:r>
            <a:br>
              <a:rPr lang="en-US" dirty="0"/>
            </a:br>
            <a:r>
              <a:rPr lang="en-US" dirty="0"/>
              <a:t>Double Handout Headline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47524" y="6364210"/>
            <a:ext cx="8248952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47524" y="1257182"/>
            <a:ext cx="8248952" cy="0"/>
          </a:xfrm>
          <a:prstGeom prst="line">
            <a:avLst/>
          </a:prstGeom>
          <a:ln w="12700" cmpd="sng">
            <a:solidFill>
              <a:srgbClr val="5691C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5"/>
          <p:cNvSpPr>
            <a:spLocks noGrp="1"/>
          </p:cNvSpPr>
          <p:nvPr>
            <p:ph type="dt" sz="half" idx="10"/>
          </p:nvPr>
        </p:nvSpPr>
        <p:spPr>
          <a:xfrm>
            <a:off x="7049104" y="6424685"/>
            <a:ext cx="1736272" cy="344412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7F7F7F"/>
                </a:solidFill>
              </a:defRPr>
            </a:lvl1pPr>
          </a:lstStyle>
          <a:p>
            <a:fld id="{6395390F-A0FF-114E-8A3F-6755FB7307E6}" type="datetime4">
              <a:rPr lang="en-US" smtClean="0"/>
              <a:pPr/>
              <a:t>March 16, 2017</a:t>
            </a:fld>
            <a:r>
              <a:rPr lang="en-US" dirty="0"/>
              <a:t>  |  </a:t>
            </a:r>
            <a:fld id="{7C6F984A-DC0A-6143-A79D-C2445C06FF6F}" type="slidenum">
              <a:rPr lang="en-US" smtClean="0"/>
              <a:pPr/>
              <a:t>‹#›</a:t>
            </a:fld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5796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PP Handout 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447524" y="740113"/>
            <a:ext cx="8248952" cy="0"/>
          </a:xfrm>
          <a:prstGeom prst="line">
            <a:avLst/>
          </a:prstGeom>
          <a:ln w="12700" cmpd="sng">
            <a:solidFill>
              <a:srgbClr val="5691C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>
            <a:off x="447524" y="198623"/>
            <a:ext cx="8248952" cy="0"/>
          </a:xfrm>
          <a:prstGeom prst="line">
            <a:avLst/>
          </a:prstGeom>
          <a:ln w="44450" cmpd="sng">
            <a:solidFill>
              <a:srgbClr val="5691C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59228" y="192275"/>
            <a:ext cx="8337248" cy="485058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90000"/>
              </a:lnSpc>
              <a:defRPr sz="3000" b="1" i="0" spc="80" baseline="0">
                <a:solidFill>
                  <a:srgbClr val="5691CE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Chart Handout With Right Column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47524" y="6364210"/>
            <a:ext cx="8248952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Content Placeholder 6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201266347"/>
              </p:ext>
            </p:extLst>
          </p:nvPr>
        </p:nvGraphicFramePr>
        <p:xfrm>
          <a:off x="3640138" y="1028700"/>
          <a:ext cx="5056187" cy="5097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Date Placeholder 5"/>
          <p:cNvSpPr>
            <a:spLocks noGrp="1"/>
          </p:cNvSpPr>
          <p:nvPr>
            <p:ph type="dt" sz="half" idx="10"/>
          </p:nvPr>
        </p:nvSpPr>
        <p:spPr>
          <a:xfrm>
            <a:off x="7049104" y="6424685"/>
            <a:ext cx="1736272" cy="344412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7F7F7F"/>
                </a:solidFill>
              </a:defRPr>
            </a:lvl1pPr>
          </a:lstStyle>
          <a:p>
            <a:fld id="{6395390F-A0FF-114E-8A3F-6755FB7307E6}" type="datetime4">
              <a:rPr lang="en-US" smtClean="0"/>
              <a:pPr/>
              <a:t>March 16, 2017</a:t>
            </a:fld>
            <a:r>
              <a:rPr lang="en-US" dirty="0"/>
              <a:t>  |  </a:t>
            </a:r>
            <a:fld id="{7C6F984A-DC0A-6143-A79D-C2445C06FF6F}" type="slidenum">
              <a:rPr lang="en-US" smtClean="0"/>
              <a:pPr/>
              <a:t>‹#›</a:t>
            </a:fld>
            <a:endParaRPr lang="en-US" dirty="0"/>
          </a:p>
          <a:p>
            <a:endParaRPr lang="en-US" dirty="0"/>
          </a:p>
        </p:txBody>
      </p:sp>
      <p:sp>
        <p:nvSpPr>
          <p:cNvPr id="12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358775" y="906463"/>
            <a:ext cx="3281363" cy="5219700"/>
          </a:xfrm>
          <a:prstGeom prst="rect">
            <a:avLst/>
          </a:prstGeom>
        </p:spPr>
        <p:txBody>
          <a:bodyPr vert="horz"/>
          <a:lstStyle>
            <a:lvl1pPr marL="342900" marR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3200"/>
            </a:lvl1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1200" cap="none" spc="9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Chart description copy, size 14 </a:t>
            </a:r>
            <a:r>
              <a:rPr kumimoji="0" lang="en-US" sz="1400" b="0" i="0" u="none" strike="noStrike" kern="1200" cap="none" spc="9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pt</a:t>
            </a:r>
            <a:endParaRPr kumimoji="0" lang="en-US" sz="1400" b="0" i="0" u="none" strike="noStrike" kern="1200" cap="none" spc="9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9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KIPP Delta Elementary </a:t>
            </a:r>
            <a:br>
              <a:rPr kumimoji="0" lang="en-US" sz="1400" b="0" i="0" u="none" strike="noStrike" kern="1200" cap="none" spc="9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400" b="0" i="0" u="none" strike="noStrike" kern="1200" cap="none" spc="9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Literacy Academy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400" b="0" i="0" u="none" strike="noStrike" kern="1200" cap="none" spc="9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1200" cap="none" spc="9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Chart description copy, size 14 </a:t>
            </a:r>
            <a:r>
              <a:rPr kumimoji="0" lang="en-US" sz="1400" b="0" i="0" u="none" strike="noStrike" kern="1200" cap="none" spc="9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pt</a:t>
            </a:r>
            <a:endParaRPr kumimoji="0" lang="en-US" sz="1400" b="0" i="0" u="none" strike="noStrike" kern="1200" cap="none" spc="9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9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KIPP Blytheville College </a:t>
            </a:r>
            <a:br>
              <a:rPr kumimoji="0" lang="en-US" sz="1400" b="0" i="0" u="none" strike="noStrike" kern="1200" cap="none" spc="9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400" b="0" i="0" u="none" strike="noStrike" kern="1200" cap="none" spc="9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Preparatory School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9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KIPP Delta College </a:t>
            </a:r>
            <a:br>
              <a:rPr kumimoji="0" lang="en-US" sz="1400" b="0" i="0" u="none" strike="noStrike" kern="1200" cap="none" spc="9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400" b="0" i="0" u="none" strike="noStrike" kern="1200" cap="none" spc="9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Preparatory School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400" b="0" i="0" u="none" strike="noStrike" kern="1200" cap="none" spc="9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1200" cap="none" spc="9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Chart description copy, size 14 </a:t>
            </a:r>
            <a:r>
              <a:rPr kumimoji="0" lang="en-US" sz="1400" b="0" i="0" u="none" strike="noStrike" kern="1200" cap="none" spc="9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pt</a:t>
            </a:r>
            <a:endParaRPr kumimoji="0" lang="en-US" sz="1400" b="0" i="0" u="none" strike="noStrike" kern="1200" cap="none" spc="9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9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KIPP Delta Collegiate </a:t>
            </a:r>
          </a:p>
        </p:txBody>
      </p:sp>
    </p:spTree>
    <p:extLst>
      <p:ext uri="{BB962C8B-B14F-4D97-AF65-F5344CB8AC3E}">
        <p14:creationId xmlns:p14="http://schemas.microsoft.com/office/powerpoint/2010/main" val="4159737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SS 2015 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756400" y="62547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en-US" dirty="0"/>
            </a:br>
            <a:fld id="{A8238C57-722A-6845-BA3E-71C35EF88F6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47524" y="740113"/>
            <a:ext cx="8248952" cy="0"/>
          </a:xfrm>
          <a:prstGeom prst="line">
            <a:avLst/>
          </a:prstGeom>
          <a:ln w="12700" cmpd="sng">
            <a:solidFill>
              <a:srgbClr val="25569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447524" y="198623"/>
            <a:ext cx="8248952" cy="0"/>
          </a:xfrm>
          <a:prstGeom prst="line">
            <a:avLst/>
          </a:prstGeom>
          <a:ln w="44450" cmpd="sng">
            <a:solidFill>
              <a:srgbClr val="25569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3505200" y="6246284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br>
              <a:rPr lang="en-US" sz="1500" b="1" dirty="0">
                <a:solidFill>
                  <a:srgbClr val="255694"/>
                </a:solidFill>
              </a:rPr>
            </a:br>
            <a:r>
              <a:rPr lang="en-US" sz="1500" b="1" dirty="0">
                <a:solidFill>
                  <a:srgbClr val="255694"/>
                </a:solidFill>
              </a:rPr>
              <a:t>#KSS2017</a:t>
            </a:r>
            <a:endParaRPr lang="en-US" sz="15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47454" y="164878"/>
            <a:ext cx="8229600" cy="1143000"/>
          </a:xfrm>
          <a:prstGeom prst="rect">
            <a:avLst/>
          </a:prstGeom>
        </p:spPr>
        <p:txBody>
          <a:bodyPr vert="horz"/>
          <a:lstStyle>
            <a:lvl1pPr algn="l"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47663" y="906463"/>
            <a:ext cx="8348813" cy="5083175"/>
          </a:xfrm>
          <a:prstGeom prst="rect">
            <a:avLst/>
          </a:prstGeom>
        </p:spPr>
        <p:txBody>
          <a:bodyPr vert="horz"/>
          <a:lstStyle>
            <a:lvl1pPr marL="0" indent="0">
              <a:spcAft>
                <a:spcPts val="600"/>
              </a:spcAft>
              <a:buFont typeface="Arial"/>
              <a:buNone/>
              <a:defRPr/>
            </a:lvl1pPr>
            <a:lvl2pPr marL="457200" indent="0">
              <a:spcAft>
                <a:spcPts val="600"/>
              </a:spcAft>
              <a:buFont typeface="Arial"/>
              <a:buNone/>
              <a:defRPr/>
            </a:lvl2pPr>
          </a:lstStyle>
          <a:p>
            <a:pPr marL="0" indent="0">
              <a:spcAft>
                <a:spcPts val="600"/>
              </a:spcAft>
              <a:buFont typeface="Arial"/>
              <a:buNone/>
            </a:pPr>
            <a:r>
              <a:rPr lang="en-US" sz="2800" dirty="0">
                <a:solidFill>
                  <a:srgbClr val="7F7F7F"/>
                </a:solidFill>
              </a:rPr>
              <a:t>First Level (28 </a:t>
            </a:r>
            <a:r>
              <a:rPr lang="en-US" sz="2800" dirty="0" err="1">
                <a:solidFill>
                  <a:srgbClr val="7F7F7F"/>
                </a:solidFill>
              </a:rPr>
              <a:t>pt</a:t>
            </a:r>
            <a:r>
              <a:rPr lang="en-US" sz="2800" dirty="0">
                <a:solidFill>
                  <a:srgbClr val="7F7F7F"/>
                </a:solidFill>
              </a:rPr>
              <a:t>, “space after” of 6 </a:t>
            </a:r>
            <a:r>
              <a:rPr lang="en-US" sz="2800" dirty="0" err="1">
                <a:solidFill>
                  <a:srgbClr val="7F7F7F"/>
                </a:solidFill>
              </a:rPr>
              <a:t>pt</a:t>
            </a:r>
            <a:r>
              <a:rPr lang="en-US" sz="2800" dirty="0">
                <a:solidFill>
                  <a:srgbClr val="7F7F7F"/>
                </a:solidFill>
              </a:rPr>
              <a:t>)</a:t>
            </a:r>
          </a:p>
          <a:p>
            <a:pPr marL="457200" lvl="1" indent="0">
              <a:spcAft>
                <a:spcPts val="600"/>
              </a:spcAft>
              <a:buFont typeface="Arial"/>
              <a:buNone/>
            </a:pPr>
            <a:r>
              <a:rPr lang="en-US" sz="2400" dirty="0">
                <a:solidFill>
                  <a:srgbClr val="7F7F7F"/>
                </a:solidFill>
              </a:rPr>
              <a:t>Second</a:t>
            </a:r>
            <a:r>
              <a:rPr lang="en-US" sz="2400" baseline="0" dirty="0">
                <a:solidFill>
                  <a:srgbClr val="7F7F7F"/>
                </a:solidFill>
              </a:rPr>
              <a:t> Level (24 </a:t>
            </a:r>
            <a:r>
              <a:rPr lang="en-US" sz="2400" baseline="0" dirty="0" err="1">
                <a:solidFill>
                  <a:srgbClr val="7F7F7F"/>
                </a:solidFill>
              </a:rPr>
              <a:t>pt</a:t>
            </a:r>
            <a:r>
              <a:rPr lang="en-US" sz="2400" baseline="0" dirty="0">
                <a:solidFill>
                  <a:srgbClr val="7F7F7F"/>
                </a:solidFill>
              </a:rPr>
              <a:t>, “space after” of 6 </a:t>
            </a:r>
            <a:r>
              <a:rPr lang="en-US" sz="2400" baseline="0" dirty="0" err="1">
                <a:solidFill>
                  <a:srgbClr val="7F7F7F"/>
                </a:solidFill>
              </a:rPr>
              <a:t>pt</a:t>
            </a:r>
            <a:r>
              <a:rPr lang="en-US" sz="2400" baseline="0" dirty="0">
                <a:solidFill>
                  <a:srgbClr val="7F7F7F"/>
                </a:solidFill>
              </a:rPr>
              <a:t>)</a:t>
            </a:r>
            <a:endParaRPr lang="en-US" sz="2400" dirty="0">
              <a:solidFill>
                <a:srgbClr val="7F7F7F"/>
              </a:solidFill>
            </a:endParaRPr>
          </a:p>
        </p:txBody>
      </p:sp>
      <p:pic>
        <p:nvPicPr>
          <p:cNvPr id="10" name="Picture 9" descr="More Than Ever_Horiz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702" y="6120467"/>
            <a:ext cx="2355128" cy="50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543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SS 2015 Slid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447524" y="740113"/>
            <a:ext cx="8248952" cy="0"/>
          </a:xfrm>
          <a:prstGeom prst="line">
            <a:avLst/>
          </a:prstGeom>
          <a:ln w="12700" cmpd="sng">
            <a:solidFill>
              <a:srgbClr val="25569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447524" y="198623"/>
            <a:ext cx="8248952" cy="0"/>
          </a:xfrm>
          <a:prstGeom prst="line">
            <a:avLst/>
          </a:prstGeom>
          <a:ln w="44450" cmpd="sng">
            <a:solidFill>
              <a:srgbClr val="25569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6756400" y="62547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en-US" dirty="0"/>
            </a:br>
            <a:fld id="{A8238C57-722A-6845-BA3E-71C35EF88F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4"/>
          <p:cNvSpPr>
            <a:spLocks noGrp="1"/>
          </p:cNvSpPr>
          <p:nvPr>
            <p:ph type="title"/>
          </p:nvPr>
        </p:nvSpPr>
        <p:spPr>
          <a:xfrm>
            <a:off x="347454" y="164878"/>
            <a:ext cx="8229600" cy="1143000"/>
          </a:xfrm>
          <a:prstGeom prst="rect">
            <a:avLst/>
          </a:prstGeom>
        </p:spPr>
        <p:txBody>
          <a:bodyPr vert="horz"/>
          <a:lstStyle>
            <a:lvl1pPr algn="l"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47663" y="906463"/>
            <a:ext cx="8348813" cy="5083175"/>
          </a:xfrm>
          <a:prstGeom prst="rect">
            <a:avLst/>
          </a:prstGeom>
        </p:spPr>
        <p:txBody>
          <a:bodyPr vert="horz"/>
          <a:lstStyle>
            <a:lvl1pPr marL="457200" indent="-457200">
              <a:spcAft>
                <a:spcPts val="600"/>
              </a:spcAft>
              <a:buFont typeface="Arial"/>
              <a:buChar char="•"/>
              <a:defRPr/>
            </a:lvl1pPr>
            <a:lvl2pPr marL="457200" indent="0">
              <a:spcAft>
                <a:spcPts val="600"/>
              </a:spcAft>
              <a:buFont typeface="Arial"/>
              <a:buNone/>
              <a:defRPr/>
            </a:lvl2pPr>
            <a:lvl3pPr marL="1257300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lvl3pPr>
          </a:lstStyle>
          <a:p>
            <a:pPr marL="457200" lvl="0" indent="-457200">
              <a:spcAft>
                <a:spcPts val="600"/>
              </a:spcAft>
              <a:buFont typeface="Arial"/>
              <a:buChar char="•"/>
            </a:pPr>
            <a:r>
              <a:rPr lang="en-US" sz="2800" dirty="0">
                <a:solidFill>
                  <a:srgbClr val="7F7F7F"/>
                </a:solidFill>
              </a:rPr>
              <a:t>Example bullet point (28pt, “space after” of 6 </a:t>
            </a:r>
            <a:r>
              <a:rPr lang="en-US" sz="2800" dirty="0" err="1">
                <a:solidFill>
                  <a:srgbClr val="7F7F7F"/>
                </a:solidFill>
              </a:rPr>
              <a:t>pt</a:t>
            </a:r>
            <a:r>
              <a:rPr lang="en-US" sz="2800" dirty="0">
                <a:solidFill>
                  <a:srgbClr val="7F7F7F"/>
                </a:solidFill>
              </a:rPr>
              <a:t>)</a:t>
            </a:r>
          </a:p>
          <a:p>
            <a:pPr marL="457200" lvl="0" indent="-457200">
              <a:spcAft>
                <a:spcPts val="600"/>
              </a:spcAft>
              <a:buFont typeface="Arial"/>
              <a:buChar char="•"/>
            </a:pPr>
            <a:r>
              <a:rPr lang="en-US" sz="2800" dirty="0">
                <a:solidFill>
                  <a:srgbClr val="7F7F7F"/>
                </a:solidFill>
              </a:rPr>
              <a:t>Second bullet point </a:t>
            </a:r>
          </a:p>
          <a:p>
            <a:pPr marL="457200" lvl="0" indent="-457200">
              <a:spcAft>
                <a:spcPts val="600"/>
              </a:spcAft>
              <a:buFont typeface="Arial"/>
              <a:buChar char="•"/>
            </a:pPr>
            <a:r>
              <a:rPr lang="en-US" sz="2800" dirty="0">
                <a:solidFill>
                  <a:srgbClr val="7F7F7F"/>
                </a:solidFill>
              </a:rPr>
              <a:t>Third, a really long sentence or two that ends up taking up more than one line </a:t>
            </a:r>
          </a:p>
          <a:p>
            <a:pPr marL="1257300" marR="0" lvl="2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 dirty="0">
                <a:solidFill>
                  <a:srgbClr val="7F7F7F"/>
                </a:solidFill>
              </a:rPr>
              <a:t>Second level bullet point </a:t>
            </a:r>
            <a:r>
              <a:rPr lang="en-US" sz="2400" baseline="0" dirty="0">
                <a:solidFill>
                  <a:srgbClr val="7F7F7F"/>
                </a:solidFill>
              </a:rPr>
              <a:t>(24 </a:t>
            </a:r>
            <a:r>
              <a:rPr lang="en-US" sz="2400" baseline="0" dirty="0" err="1">
                <a:solidFill>
                  <a:srgbClr val="7F7F7F"/>
                </a:solidFill>
              </a:rPr>
              <a:t>pt</a:t>
            </a:r>
            <a:r>
              <a:rPr lang="en-US" sz="2400" baseline="0" dirty="0">
                <a:solidFill>
                  <a:srgbClr val="7F7F7F"/>
                </a:solidFill>
              </a:rPr>
              <a:t>, “space after” of 6 </a:t>
            </a:r>
            <a:r>
              <a:rPr lang="en-US" sz="2400" baseline="0" dirty="0" err="1">
                <a:solidFill>
                  <a:srgbClr val="7F7F7F"/>
                </a:solidFill>
              </a:rPr>
              <a:t>pt</a:t>
            </a:r>
            <a:r>
              <a:rPr lang="en-US" sz="2400" baseline="0" dirty="0">
                <a:solidFill>
                  <a:srgbClr val="7F7F7F"/>
                </a:solidFill>
              </a:rPr>
              <a:t>)</a:t>
            </a:r>
            <a:endParaRPr lang="en-US" sz="2400" dirty="0">
              <a:solidFill>
                <a:srgbClr val="7F7F7F"/>
              </a:solidFill>
            </a:endParaRPr>
          </a:p>
          <a:p>
            <a:pPr marL="1257300" lvl="2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>
                <a:solidFill>
                  <a:srgbClr val="7F7F7F"/>
                </a:solidFill>
              </a:rPr>
              <a:t>Next bullet point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3505200" y="6246284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br>
              <a:rPr lang="en-US" sz="1500" b="1" dirty="0">
                <a:solidFill>
                  <a:srgbClr val="255694"/>
                </a:solidFill>
              </a:rPr>
            </a:br>
            <a:r>
              <a:rPr lang="en-US" sz="1500" b="1" dirty="0">
                <a:solidFill>
                  <a:srgbClr val="255694"/>
                </a:solidFill>
              </a:rPr>
              <a:t>#KSS2017</a:t>
            </a:r>
            <a:endParaRPr lang="en-US" sz="1500" dirty="0"/>
          </a:p>
        </p:txBody>
      </p:sp>
      <p:pic>
        <p:nvPicPr>
          <p:cNvPr id="17" name="Picture 16" descr="More Than Ever_Horiz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702" y="6120467"/>
            <a:ext cx="2355128" cy="50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040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SS 2015 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47663" y="1307878"/>
            <a:ext cx="8348813" cy="5083175"/>
          </a:xfrm>
          <a:prstGeom prst="rect">
            <a:avLst/>
          </a:prstGeom>
        </p:spPr>
        <p:txBody>
          <a:bodyPr vert="horz"/>
          <a:lstStyle>
            <a:lvl1pPr marL="0" indent="0">
              <a:spcAft>
                <a:spcPts val="600"/>
              </a:spcAft>
              <a:buFont typeface="Arial"/>
              <a:buNone/>
              <a:defRPr/>
            </a:lvl1pPr>
            <a:lvl2pPr marL="457200" indent="0">
              <a:spcAft>
                <a:spcPts val="600"/>
              </a:spcAft>
              <a:buFont typeface="Arial"/>
              <a:buNone/>
              <a:defRPr/>
            </a:lvl2pPr>
          </a:lstStyle>
          <a:p>
            <a:pPr marL="457200" lvl="0" indent="-457200">
              <a:spcAft>
                <a:spcPts val="600"/>
              </a:spcAft>
              <a:buFont typeface="Arial"/>
              <a:buChar char="•"/>
            </a:pPr>
            <a:r>
              <a:rPr lang="en-US" sz="2800" dirty="0">
                <a:solidFill>
                  <a:srgbClr val="7F7F7F"/>
                </a:solidFill>
              </a:rPr>
              <a:t>Example bullet point (30 </a:t>
            </a:r>
            <a:r>
              <a:rPr lang="en-US" sz="2800" dirty="0" err="1">
                <a:solidFill>
                  <a:srgbClr val="7F7F7F"/>
                </a:solidFill>
              </a:rPr>
              <a:t>pt</a:t>
            </a:r>
            <a:r>
              <a:rPr lang="en-US" sz="2800" dirty="0">
                <a:solidFill>
                  <a:srgbClr val="7F7F7F"/>
                </a:solidFill>
              </a:rPr>
              <a:t>, “space after” of 6 </a:t>
            </a:r>
            <a:r>
              <a:rPr lang="en-US" sz="2800" dirty="0" err="1">
                <a:solidFill>
                  <a:srgbClr val="7F7F7F"/>
                </a:solidFill>
              </a:rPr>
              <a:t>pt</a:t>
            </a:r>
            <a:r>
              <a:rPr lang="en-US" sz="2800" dirty="0">
                <a:solidFill>
                  <a:srgbClr val="7F7F7F"/>
                </a:solidFill>
              </a:rPr>
              <a:t>)</a:t>
            </a:r>
          </a:p>
          <a:p>
            <a:pPr marL="457200" lvl="0" indent="-457200">
              <a:spcAft>
                <a:spcPts val="600"/>
              </a:spcAft>
              <a:buFont typeface="Arial"/>
              <a:buChar char="•"/>
            </a:pPr>
            <a:r>
              <a:rPr lang="en-US" sz="2800" dirty="0">
                <a:solidFill>
                  <a:srgbClr val="7F7F7F"/>
                </a:solidFill>
              </a:rPr>
              <a:t>Second bullet point </a:t>
            </a:r>
          </a:p>
          <a:p>
            <a:pPr marL="457200" lvl="0" indent="-457200">
              <a:spcAft>
                <a:spcPts val="600"/>
              </a:spcAft>
              <a:buFont typeface="Arial"/>
              <a:buChar char="•"/>
            </a:pPr>
            <a:r>
              <a:rPr lang="en-US" sz="2800" dirty="0">
                <a:solidFill>
                  <a:srgbClr val="7F7F7F"/>
                </a:solidFill>
              </a:rPr>
              <a:t>Third, a really long sentence or two that ends up taking up more than one line </a:t>
            </a:r>
            <a:endParaRPr lang="en-US" sz="2800" b="0" i="0" baseline="0" dirty="0">
              <a:solidFill>
                <a:srgbClr val="7F7F7F"/>
              </a:solidFill>
            </a:endParaRPr>
          </a:p>
          <a:p>
            <a:pPr marL="457200" lvl="0" indent="-457200">
              <a:spcAft>
                <a:spcPts val="600"/>
              </a:spcAft>
              <a:buFont typeface="Arial"/>
              <a:buChar char="•"/>
            </a:pPr>
            <a:endParaRPr lang="en-US" sz="2800" dirty="0">
              <a:solidFill>
                <a:srgbClr val="7F7F7F"/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756400" y="62547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en-US" dirty="0"/>
            </a:br>
            <a:fld id="{A8238C57-722A-6845-BA3E-71C35EF88F6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47524" y="1171913"/>
            <a:ext cx="8248952" cy="0"/>
          </a:xfrm>
          <a:prstGeom prst="line">
            <a:avLst/>
          </a:prstGeom>
          <a:ln w="12700" cmpd="sng">
            <a:solidFill>
              <a:srgbClr val="25569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447524" y="198623"/>
            <a:ext cx="8248952" cy="0"/>
          </a:xfrm>
          <a:prstGeom prst="line">
            <a:avLst/>
          </a:prstGeom>
          <a:ln w="44450" cmpd="sng">
            <a:solidFill>
              <a:srgbClr val="25569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4"/>
          <p:cNvSpPr>
            <a:spLocks noGrp="1"/>
          </p:cNvSpPr>
          <p:nvPr>
            <p:ph type="title" hasCustomPrompt="1"/>
          </p:nvPr>
        </p:nvSpPr>
        <p:spPr>
          <a:xfrm>
            <a:off x="347454" y="164878"/>
            <a:ext cx="8229600" cy="1143000"/>
          </a:xfrm>
          <a:prstGeom prst="rect">
            <a:avLst/>
          </a:prstGeom>
        </p:spPr>
        <p:txBody>
          <a:bodyPr vert="horz"/>
          <a:lstStyle>
            <a:lvl1pPr algn="l"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3505200" y="6246284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br>
              <a:rPr lang="en-US" sz="1500" b="1" dirty="0">
                <a:solidFill>
                  <a:srgbClr val="255694"/>
                </a:solidFill>
              </a:rPr>
            </a:br>
            <a:r>
              <a:rPr lang="en-US" sz="1500" b="1" dirty="0">
                <a:solidFill>
                  <a:srgbClr val="255694"/>
                </a:solidFill>
              </a:rPr>
              <a:t>#KSS2017</a:t>
            </a:r>
            <a:endParaRPr lang="en-US" sz="1500" dirty="0"/>
          </a:p>
        </p:txBody>
      </p:sp>
      <p:pic>
        <p:nvPicPr>
          <p:cNvPr id="16" name="Picture 15" descr="More Than Ever_Horiz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702" y="6120467"/>
            <a:ext cx="2355128" cy="50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667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SS 2015 Slide - Right Call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5884646" y="198623"/>
            <a:ext cx="2880360" cy="5864069"/>
          </a:xfrm>
          <a:prstGeom prst="rect">
            <a:avLst/>
          </a:prstGeom>
          <a:solidFill>
            <a:srgbClr val="255694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5884646" y="173223"/>
            <a:ext cx="2880360" cy="5889469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47524" y="740113"/>
            <a:ext cx="5029133" cy="0"/>
          </a:xfrm>
          <a:prstGeom prst="line">
            <a:avLst/>
          </a:prstGeom>
          <a:ln w="12700" cmpd="sng">
            <a:solidFill>
              <a:srgbClr val="25569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47524" y="198623"/>
            <a:ext cx="5029133" cy="0"/>
          </a:xfrm>
          <a:prstGeom prst="line">
            <a:avLst/>
          </a:prstGeom>
          <a:ln w="44450" cmpd="sng">
            <a:solidFill>
              <a:srgbClr val="25569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6756400" y="62547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en-US" dirty="0"/>
            </a:br>
            <a:fld id="{A8238C57-722A-6845-BA3E-71C35EF88F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884863" y="173038"/>
            <a:ext cx="2879725" cy="5889625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a chart/graph/visual</a:t>
            </a:r>
          </a:p>
        </p:txBody>
      </p:sp>
      <p:sp>
        <p:nvSpPr>
          <p:cNvPr id="19" name="Title 4"/>
          <p:cNvSpPr>
            <a:spLocks noGrp="1"/>
          </p:cNvSpPr>
          <p:nvPr>
            <p:ph type="title"/>
          </p:nvPr>
        </p:nvSpPr>
        <p:spPr>
          <a:xfrm>
            <a:off x="347454" y="164878"/>
            <a:ext cx="8229600" cy="1143000"/>
          </a:xfrm>
          <a:prstGeom prst="rect">
            <a:avLst/>
          </a:prstGeom>
        </p:spPr>
        <p:txBody>
          <a:bodyPr vert="horz"/>
          <a:lstStyle>
            <a:lvl1pPr algn="l"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47664" y="906463"/>
            <a:ext cx="5128994" cy="5083175"/>
          </a:xfrm>
          <a:prstGeom prst="rect">
            <a:avLst/>
          </a:prstGeom>
        </p:spPr>
        <p:txBody>
          <a:bodyPr vert="horz"/>
          <a:lstStyle>
            <a:lvl1pPr marL="0" indent="0">
              <a:spcAft>
                <a:spcPts val="600"/>
              </a:spcAft>
              <a:buFont typeface="Arial"/>
              <a:buNone/>
              <a:defRPr/>
            </a:lvl1pPr>
            <a:lvl2pPr marL="457200" indent="0">
              <a:spcAft>
                <a:spcPts val="600"/>
              </a:spcAft>
              <a:buFont typeface="Arial"/>
              <a:buNone/>
              <a:defRPr/>
            </a:lvl2pPr>
          </a:lstStyle>
          <a:p>
            <a:pPr marL="457200" lvl="0" indent="-457200">
              <a:spcAft>
                <a:spcPts val="600"/>
              </a:spcAft>
              <a:buFont typeface="Arial"/>
              <a:buChar char="•"/>
            </a:pPr>
            <a:r>
              <a:rPr lang="en-US" sz="2800" dirty="0">
                <a:solidFill>
                  <a:srgbClr val="7F7F7F"/>
                </a:solidFill>
              </a:rPr>
              <a:t>Example bullet point (30 </a:t>
            </a:r>
            <a:r>
              <a:rPr lang="en-US" sz="2800" dirty="0" err="1">
                <a:solidFill>
                  <a:srgbClr val="7F7F7F"/>
                </a:solidFill>
              </a:rPr>
              <a:t>pt</a:t>
            </a:r>
            <a:r>
              <a:rPr lang="en-US" sz="2800" dirty="0">
                <a:solidFill>
                  <a:srgbClr val="7F7F7F"/>
                </a:solidFill>
              </a:rPr>
              <a:t>, “space after” of 6 </a:t>
            </a:r>
            <a:r>
              <a:rPr lang="en-US" sz="2800" dirty="0" err="1">
                <a:solidFill>
                  <a:srgbClr val="7F7F7F"/>
                </a:solidFill>
              </a:rPr>
              <a:t>pt</a:t>
            </a:r>
            <a:r>
              <a:rPr lang="en-US" sz="2800" dirty="0">
                <a:solidFill>
                  <a:srgbClr val="7F7F7F"/>
                </a:solidFill>
              </a:rPr>
              <a:t>)</a:t>
            </a:r>
          </a:p>
          <a:p>
            <a:pPr marL="457200" lvl="0" indent="-457200">
              <a:spcAft>
                <a:spcPts val="600"/>
              </a:spcAft>
              <a:buFont typeface="Arial"/>
              <a:buChar char="•"/>
            </a:pPr>
            <a:r>
              <a:rPr lang="en-US" sz="2800" dirty="0">
                <a:solidFill>
                  <a:srgbClr val="7F7F7F"/>
                </a:solidFill>
              </a:rPr>
              <a:t>Second bullet point </a:t>
            </a:r>
          </a:p>
          <a:p>
            <a:pPr marL="457200" lvl="0" indent="-457200">
              <a:spcAft>
                <a:spcPts val="600"/>
              </a:spcAft>
              <a:buFont typeface="Arial"/>
              <a:buChar char="•"/>
            </a:pPr>
            <a:r>
              <a:rPr lang="en-US" sz="2800" dirty="0">
                <a:solidFill>
                  <a:srgbClr val="7F7F7F"/>
                </a:solidFill>
              </a:rPr>
              <a:t>Third, a really long sentence or two that ends up taking up more than one line </a:t>
            </a:r>
            <a:endParaRPr lang="en-US" sz="2800" b="0" i="1" baseline="0" dirty="0">
              <a:solidFill>
                <a:srgbClr val="F7941E"/>
              </a:solidFill>
            </a:endParaRP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505200" y="6246284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br>
              <a:rPr lang="en-US" sz="1500" b="1" dirty="0">
                <a:solidFill>
                  <a:srgbClr val="255694"/>
                </a:solidFill>
              </a:rPr>
            </a:br>
            <a:r>
              <a:rPr lang="en-US" sz="1500" b="1" dirty="0">
                <a:solidFill>
                  <a:srgbClr val="255694"/>
                </a:solidFill>
              </a:rPr>
              <a:t>#KSS2017</a:t>
            </a:r>
            <a:endParaRPr lang="en-US" sz="1500" dirty="0"/>
          </a:p>
        </p:txBody>
      </p:sp>
      <p:pic>
        <p:nvPicPr>
          <p:cNvPr id="21" name="Picture 20" descr="More Than Ever_Horiz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702" y="6120467"/>
            <a:ext cx="2355128" cy="50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502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SS 2015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47524" y="740113"/>
            <a:ext cx="8248952" cy="0"/>
          </a:xfrm>
          <a:prstGeom prst="line">
            <a:avLst/>
          </a:prstGeom>
          <a:ln w="12700" cmpd="sng">
            <a:solidFill>
              <a:srgbClr val="25569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47524" y="198623"/>
            <a:ext cx="8248952" cy="0"/>
          </a:xfrm>
          <a:prstGeom prst="line">
            <a:avLst/>
          </a:prstGeom>
          <a:ln w="44450" cmpd="sng">
            <a:solidFill>
              <a:srgbClr val="25569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48128" y="2044700"/>
            <a:ext cx="38862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H="1">
            <a:off x="4810276" y="2044700"/>
            <a:ext cx="38862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5"/>
          <p:cNvSpPr txBox="1">
            <a:spLocks/>
          </p:cNvSpPr>
          <p:nvPr userDrawn="1"/>
        </p:nvSpPr>
        <p:spPr>
          <a:xfrm>
            <a:off x="6756400" y="62547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en-US" dirty="0"/>
            </a:br>
            <a:fld id="{A8238C57-722A-6845-BA3E-71C35EF88F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906463"/>
            <a:ext cx="3975100" cy="5340350"/>
          </a:xfrm>
          <a:prstGeom prst="rect">
            <a:avLst/>
          </a:prstGeom>
        </p:spPr>
        <p:txBody>
          <a:bodyPr vert="horz"/>
          <a:lstStyle>
            <a:lvl1pPr marL="0" indent="0">
              <a:spcAft>
                <a:spcPts val="600"/>
              </a:spcAft>
              <a:buFont typeface="Arial"/>
              <a:buNone/>
              <a:defRPr sz="3200"/>
            </a:lvl1pPr>
          </a:lstStyle>
          <a:p>
            <a:pPr marL="0" indent="0">
              <a:spcAft>
                <a:spcPts val="600"/>
              </a:spcAft>
              <a:buFont typeface="Arial"/>
              <a:buNone/>
            </a:pPr>
            <a:r>
              <a:rPr lang="en-US" sz="2800" dirty="0">
                <a:solidFill>
                  <a:srgbClr val="7F7F7F"/>
                </a:solidFill>
              </a:rPr>
              <a:t>Left</a:t>
            </a:r>
            <a:r>
              <a:rPr lang="en-US" sz="2800" baseline="0" dirty="0">
                <a:solidFill>
                  <a:srgbClr val="7F7F7F"/>
                </a:solidFill>
              </a:rPr>
              <a:t> Column Sub</a:t>
            </a:r>
            <a:br>
              <a:rPr lang="en-US" sz="2800" baseline="0" dirty="0">
                <a:solidFill>
                  <a:srgbClr val="7F7F7F"/>
                </a:solidFill>
              </a:rPr>
            </a:br>
            <a:r>
              <a:rPr lang="en-US" sz="2800" baseline="0" dirty="0">
                <a:solidFill>
                  <a:srgbClr val="7F7F7F"/>
                </a:solidFill>
              </a:rPr>
              <a:t>Font size: 28 </a:t>
            </a:r>
            <a:r>
              <a:rPr lang="en-US" sz="2800" baseline="0" dirty="0" err="1">
                <a:solidFill>
                  <a:srgbClr val="7F7F7F"/>
                </a:solidFill>
              </a:rPr>
              <a:t>pt</a:t>
            </a:r>
            <a:endParaRPr lang="en-US" sz="2800" dirty="0">
              <a:solidFill>
                <a:srgbClr val="7F7F7F"/>
              </a:solidFill>
            </a:endParaRPr>
          </a:p>
          <a:p>
            <a:pPr marL="0" lvl="0" indent="0">
              <a:spcAft>
                <a:spcPts val="600"/>
              </a:spcAft>
              <a:buFont typeface="Arial"/>
              <a:buNone/>
            </a:pPr>
            <a:endParaRPr lang="en-US" sz="2400" dirty="0">
              <a:solidFill>
                <a:srgbClr val="7F7F7F"/>
              </a:solidFill>
            </a:endParaRPr>
          </a:p>
          <a:p>
            <a:pPr marL="0" lvl="0" indent="0">
              <a:spcAft>
                <a:spcPts val="600"/>
              </a:spcAft>
              <a:buFont typeface="Arial"/>
              <a:buNone/>
            </a:pPr>
            <a:r>
              <a:rPr lang="en-US" sz="2400" dirty="0">
                <a:solidFill>
                  <a:srgbClr val="7F7F7F"/>
                </a:solidFill>
              </a:rPr>
              <a:t>Second</a:t>
            </a:r>
            <a:r>
              <a:rPr lang="en-US" sz="2400" baseline="0" dirty="0">
                <a:solidFill>
                  <a:srgbClr val="7F7F7F"/>
                </a:solidFill>
              </a:rPr>
              <a:t> Level (24 </a:t>
            </a:r>
            <a:r>
              <a:rPr lang="en-US" sz="2400" baseline="0" dirty="0" err="1">
                <a:solidFill>
                  <a:srgbClr val="7F7F7F"/>
                </a:solidFill>
              </a:rPr>
              <a:t>pt</a:t>
            </a:r>
            <a:r>
              <a:rPr lang="en-US" sz="2400" baseline="0" dirty="0">
                <a:solidFill>
                  <a:srgbClr val="7F7F7F"/>
                </a:solidFill>
              </a:rPr>
              <a:t>, “space after” of 6 </a:t>
            </a:r>
            <a:r>
              <a:rPr lang="en-US" sz="2400" baseline="0" dirty="0" err="1">
                <a:solidFill>
                  <a:srgbClr val="7F7F7F"/>
                </a:solidFill>
              </a:rPr>
              <a:t>pt</a:t>
            </a:r>
            <a:r>
              <a:rPr lang="en-US" sz="2400" baseline="0" dirty="0">
                <a:solidFill>
                  <a:srgbClr val="7F7F7F"/>
                </a:solidFill>
              </a:rPr>
              <a:t>)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95976" y="906463"/>
            <a:ext cx="3975100" cy="5340350"/>
          </a:xfrm>
          <a:prstGeom prst="rect">
            <a:avLst/>
          </a:prstGeom>
        </p:spPr>
        <p:txBody>
          <a:bodyPr vert="horz"/>
          <a:lstStyle>
            <a:lvl1pPr marL="0" indent="0">
              <a:spcAft>
                <a:spcPts val="600"/>
              </a:spcAft>
              <a:buFont typeface="Arial"/>
              <a:buNone/>
              <a:defRPr sz="3200"/>
            </a:lvl1pPr>
          </a:lstStyle>
          <a:p>
            <a:pPr marL="0" indent="0">
              <a:spcAft>
                <a:spcPts val="600"/>
              </a:spcAft>
              <a:buFont typeface="Arial"/>
              <a:buNone/>
            </a:pPr>
            <a:r>
              <a:rPr lang="en-US" sz="2800" dirty="0">
                <a:solidFill>
                  <a:srgbClr val="7F7F7F"/>
                </a:solidFill>
              </a:rPr>
              <a:t>Right </a:t>
            </a:r>
            <a:r>
              <a:rPr lang="en-US" sz="2800" baseline="0" dirty="0">
                <a:solidFill>
                  <a:srgbClr val="7F7F7F"/>
                </a:solidFill>
              </a:rPr>
              <a:t>Column Sub</a:t>
            </a:r>
            <a:br>
              <a:rPr lang="en-US" sz="2800" baseline="0" dirty="0">
                <a:solidFill>
                  <a:srgbClr val="7F7F7F"/>
                </a:solidFill>
              </a:rPr>
            </a:br>
            <a:r>
              <a:rPr lang="en-US" sz="2800" baseline="0" dirty="0">
                <a:solidFill>
                  <a:srgbClr val="7F7F7F"/>
                </a:solidFill>
              </a:rPr>
              <a:t>Font size: 28 </a:t>
            </a:r>
            <a:r>
              <a:rPr lang="en-US" sz="2800" baseline="0" dirty="0" err="1">
                <a:solidFill>
                  <a:srgbClr val="7F7F7F"/>
                </a:solidFill>
              </a:rPr>
              <a:t>pt</a:t>
            </a:r>
            <a:endParaRPr lang="en-US" sz="2800" dirty="0">
              <a:solidFill>
                <a:srgbClr val="7F7F7F"/>
              </a:solidFill>
            </a:endParaRPr>
          </a:p>
          <a:p>
            <a:pPr marL="0" lvl="0" indent="0">
              <a:spcAft>
                <a:spcPts val="600"/>
              </a:spcAft>
              <a:buFont typeface="Arial"/>
              <a:buNone/>
            </a:pPr>
            <a:endParaRPr lang="en-US" sz="2400" dirty="0">
              <a:solidFill>
                <a:srgbClr val="7F7F7F"/>
              </a:solidFill>
            </a:endParaRPr>
          </a:p>
          <a:p>
            <a:pPr marL="0" lvl="0" indent="0">
              <a:spcAft>
                <a:spcPts val="600"/>
              </a:spcAft>
              <a:buFont typeface="Arial"/>
              <a:buNone/>
            </a:pPr>
            <a:r>
              <a:rPr lang="en-US" sz="2400" dirty="0">
                <a:solidFill>
                  <a:srgbClr val="7F7F7F"/>
                </a:solidFill>
              </a:rPr>
              <a:t>Second</a:t>
            </a:r>
            <a:r>
              <a:rPr lang="en-US" sz="2400" baseline="0" dirty="0">
                <a:solidFill>
                  <a:srgbClr val="7F7F7F"/>
                </a:solidFill>
              </a:rPr>
              <a:t> Level (24 </a:t>
            </a:r>
            <a:r>
              <a:rPr lang="en-US" sz="2400" baseline="0" dirty="0" err="1">
                <a:solidFill>
                  <a:srgbClr val="7F7F7F"/>
                </a:solidFill>
              </a:rPr>
              <a:t>pt</a:t>
            </a:r>
            <a:r>
              <a:rPr lang="en-US" sz="2400" baseline="0" dirty="0">
                <a:solidFill>
                  <a:srgbClr val="7F7F7F"/>
                </a:solidFill>
              </a:rPr>
              <a:t>, “space after” of 6 </a:t>
            </a:r>
            <a:r>
              <a:rPr lang="en-US" sz="2400" baseline="0" dirty="0" err="1">
                <a:solidFill>
                  <a:srgbClr val="7F7F7F"/>
                </a:solidFill>
              </a:rPr>
              <a:t>pt</a:t>
            </a:r>
            <a:r>
              <a:rPr lang="en-US" sz="2400" baseline="0" dirty="0">
                <a:solidFill>
                  <a:srgbClr val="7F7F7F"/>
                </a:solidFill>
              </a:rPr>
              <a:t>)</a:t>
            </a:r>
          </a:p>
        </p:txBody>
      </p:sp>
      <p:sp>
        <p:nvSpPr>
          <p:cNvPr id="17" name="Title 4"/>
          <p:cNvSpPr>
            <a:spLocks noGrp="1"/>
          </p:cNvSpPr>
          <p:nvPr>
            <p:ph type="title"/>
          </p:nvPr>
        </p:nvSpPr>
        <p:spPr>
          <a:xfrm>
            <a:off x="347454" y="164878"/>
            <a:ext cx="8229600" cy="1143000"/>
          </a:xfrm>
          <a:prstGeom prst="rect">
            <a:avLst/>
          </a:prstGeom>
        </p:spPr>
        <p:txBody>
          <a:bodyPr vert="horz"/>
          <a:lstStyle>
            <a:lvl1pPr algn="l"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3505200" y="6246284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br>
              <a:rPr lang="en-US" sz="1500" b="1" dirty="0">
                <a:solidFill>
                  <a:srgbClr val="255694"/>
                </a:solidFill>
              </a:rPr>
            </a:br>
            <a:r>
              <a:rPr lang="en-US" sz="1500" b="1" dirty="0">
                <a:solidFill>
                  <a:srgbClr val="255694"/>
                </a:solidFill>
              </a:rPr>
              <a:t>#KSS2017</a:t>
            </a:r>
            <a:endParaRPr lang="en-US" sz="1500" dirty="0"/>
          </a:p>
        </p:txBody>
      </p:sp>
      <p:pic>
        <p:nvPicPr>
          <p:cNvPr id="18" name="Picture 17" descr="More Than Ever_Horiz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702" y="6120467"/>
            <a:ext cx="2355128" cy="50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627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SS 2015 Quote/Sta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342900" y="4711700"/>
            <a:ext cx="8458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dirty="0">
                <a:solidFill>
                  <a:schemeClr val="bg1"/>
                </a:solidFill>
              </a:rPr>
              <a:t>Section break</a:t>
            </a:r>
          </a:p>
        </p:txBody>
      </p:sp>
      <p:pic>
        <p:nvPicPr>
          <p:cNvPr id="5" name="Picture 4" descr="31933490782_181887c1cf_k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4492" y="5157553"/>
            <a:ext cx="2550922" cy="90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17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0473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51" r:id="rId2"/>
    <p:sldLayoutId id="2147483653" r:id="rId3"/>
    <p:sldLayoutId id="2147483656" r:id="rId4"/>
    <p:sldLayoutId id="2147483662" r:id="rId5"/>
    <p:sldLayoutId id="2147483686" r:id="rId6"/>
    <p:sldLayoutId id="2147483659" r:id="rId7"/>
    <p:sldLayoutId id="2147483663" r:id="rId8"/>
    <p:sldLayoutId id="2147483660" r:id="rId9"/>
    <p:sldLayoutId id="2147483664" r:id="rId10"/>
    <p:sldLayoutId id="214748372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3415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42" r:id="rId3"/>
    <p:sldLayoutId id="2147483726" r:id="rId4"/>
    <p:sldLayoutId id="2147483727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1914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8" r:id="rId9"/>
    <p:sldLayoutId id="2147483737" r:id="rId10"/>
    <p:sldLayoutId id="2147483739" r:id="rId11"/>
    <p:sldLayoutId id="2147483740" r:id="rId12"/>
    <p:sldLayoutId id="214748374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1637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1" r:id="rId2"/>
    <p:sldLayoutId id="2147483694" r:id="rId3"/>
    <p:sldLayoutId id="2147483699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hyperlink" Target="http://www.kipp.org/brand/" TargetMode="Externa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13" Type="http://schemas.openxmlformats.org/officeDocument/2006/relationships/image" Target="../media/image36.emf"/><Relationship Id="rId3" Type="http://schemas.openxmlformats.org/officeDocument/2006/relationships/image" Target="../media/image28.png"/><Relationship Id="rId7" Type="http://schemas.openxmlformats.org/officeDocument/2006/relationships/image" Target="../media/image32.emf"/><Relationship Id="rId12" Type="http://schemas.openxmlformats.org/officeDocument/2006/relationships/image" Target="../media/image35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png"/><Relationship Id="rId11" Type="http://schemas.openxmlformats.org/officeDocument/2006/relationships/image" Target="../media/image6.emf"/><Relationship Id="rId5" Type="http://schemas.openxmlformats.org/officeDocument/2006/relationships/image" Target="../media/image30.png"/><Relationship Id="rId10" Type="http://schemas.openxmlformats.org/officeDocument/2006/relationships/image" Target="../media/image34.emf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850" y="971550"/>
            <a:ext cx="8210550" cy="588645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br>
              <a:rPr lang="en-US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Hello!</a:t>
            </a:r>
          </a:p>
          <a:p>
            <a:pPr>
              <a:lnSpc>
                <a:spcPct val="70000"/>
              </a:lnSpc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This is the 2017 KIPP PowerPoint template. This file is your one-stop PowerPoint shop! You should find everything you need to build a full presentation for any event or meeting and you can simply </a:t>
            </a:r>
            <a:r>
              <a:rPr lang="en-US" b="1" dirty="0">
                <a:solidFill>
                  <a:schemeClr val="tx2"/>
                </a:solidFill>
              </a:rPr>
              <a:t>delete what you don’t need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70000"/>
              </a:lnSpc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Below, you will find </a:t>
            </a:r>
            <a:r>
              <a:rPr lang="en-US" b="1" dirty="0">
                <a:solidFill>
                  <a:srgbClr val="255694"/>
                </a:solidFill>
              </a:rPr>
              <a:t>editable templates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showcasing our </a:t>
            </a:r>
            <a:r>
              <a:rPr lang="en-US" b="1" dirty="0">
                <a:solidFill>
                  <a:schemeClr val="tx2"/>
                </a:solidFill>
              </a:rPr>
              <a:t>Better Together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annual theme to build your </a:t>
            </a:r>
            <a:r>
              <a:rPr lang="en-US" b="1" dirty="0">
                <a:solidFill>
                  <a:srgbClr val="255694"/>
                </a:solidFill>
              </a:rPr>
              <a:t>KSS presentations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as well as templates that can be customized for </a:t>
            </a:r>
            <a:r>
              <a:rPr lang="en-US" b="1" dirty="0">
                <a:solidFill>
                  <a:srgbClr val="255694"/>
                </a:solidFill>
              </a:rPr>
              <a:t>non-KSS events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dirty="0"/>
              <a:t>See the School Leadership Retreat slides as examples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. </a:t>
            </a:r>
          </a:p>
          <a:p>
            <a:pPr>
              <a:lnSpc>
                <a:spcPct val="70000"/>
              </a:lnSpc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You will also find templates for general use that do not use the annual theme. If you want to make a </a:t>
            </a:r>
            <a:r>
              <a:rPr lang="en-US" b="1" dirty="0">
                <a:solidFill>
                  <a:srgbClr val="255694"/>
                </a:solidFill>
              </a:rPr>
              <a:t>generic</a:t>
            </a:r>
            <a:r>
              <a:rPr lang="en-US" dirty="0">
                <a:solidFill>
                  <a:srgbClr val="255694"/>
                </a:solidFill>
              </a:rPr>
              <a:t> </a:t>
            </a:r>
            <a:r>
              <a:rPr lang="en-US" b="1" dirty="0">
                <a:solidFill>
                  <a:schemeClr val="tx2"/>
                </a:solidFill>
              </a:rPr>
              <a:t>KIPP presentation or supplemental handout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these are the sections to use.</a:t>
            </a:r>
          </a:p>
          <a:p>
            <a:pPr>
              <a:lnSpc>
                <a:spcPct val="70000"/>
              </a:lnSpc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last section of these templates features </a:t>
            </a:r>
            <a:r>
              <a:rPr lang="en-US" b="1" dirty="0">
                <a:solidFill>
                  <a:srgbClr val="255694"/>
                </a:solidFill>
              </a:rPr>
              <a:t>color codes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for the core palette we recommend and </a:t>
            </a:r>
            <a:r>
              <a:rPr lang="en-US" b="1" dirty="0">
                <a:solidFill>
                  <a:srgbClr val="255694"/>
                </a:solidFill>
              </a:rPr>
              <a:t>standard visuals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that you can copy and paste into slides as needed.</a:t>
            </a:r>
            <a:r>
              <a:rPr lang="en-US" dirty="0"/>
              <a:t> For more visual recommendations, visit the </a:t>
            </a:r>
            <a:r>
              <a:rPr lang="en-US" dirty="0">
                <a:hlinkClick r:id="rId2"/>
              </a:rPr>
              <a:t>KIPP Brand Center.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70000"/>
              </a:lnSpc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If you have any questions, please reach out to Chad Spader, Senior Creative Services Manager. Thanks!</a:t>
            </a:r>
          </a:p>
        </p:txBody>
      </p:sp>
      <p:pic>
        <p:nvPicPr>
          <p:cNvPr id="3" name="Picture 2" descr="KIPP Main Logo_Blu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956" y="327754"/>
            <a:ext cx="1726183" cy="50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299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59231" y="2476740"/>
            <a:ext cx="8337245" cy="179287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b="1" kern="1200" spc="70" baseline="0">
                <a:solidFill>
                  <a:srgbClr val="2C498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Presentation Title: </a:t>
            </a:r>
            <a:br>
              <a:rPr lang="en-US" dirty="0"/>
            </a:br>
            <a:r>
              <a:rPr lang="en-US" dirty="0"/>
              <a:t>Click here to edit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47524" y="4269619"/>
            <a:ext cx="8248952" cy="0"/>
          </a:xfrm>
          <a:prstGeom prst="line">
            <a:avLst/>
          </a:prstGeom>
          <a:ln w="38100" cmpd="sng">
            <a:solidFill>
              <a:srgbClr val="2C49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447524" y="2481839"/>
            <a:ext cx="8248952" cy="0"/>
          </a:xfrm>
          <a:prstGeom prst="line">
            <a:avLst/>
          </a:prstGeom>
          <a:ln w="76200" cmpd="sng">
            <a:solidFill>
              <a:srgbClr val="2C49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ogo_Navy_NoShadow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3339" y="5702915"/>
            <a:ext cx="2328517" cy="68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313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7F7F7F"/>
                </a:solidFill>
              </a:rPr>
              <a:t>First Level (28 </a:t>
            </a:r>
            <a:r>
              <a:rPr lang="en-US" sz="2800" dirty="0" err="1">
                <a:solidFill>
                  <a:srgbClr val="7F7F7F"/>
                </a:solidFill>
              </a:rPr>
              <a:t>pt</a:t>
            </a:r>
            <a:r>
              <a:rPr lang="en-US" sz="2800" dirty="0">
                <a:solidFill>
                  <a:srgbClr val="7F7F7F"/>
                </a:solidFill>
              </a:rPr>
              <a:t>, “space after” of 6 </a:t>
            </a:r>
            <a:r>
              <a:rPr lang="en-US" sz="2800" dirty="0" err="1">
                <a:solidFill>
                  <a:srgbClr val="7F7F7F"/>
                </a:solidFill>
              </a:rPr>
              <a:t>pt</a:t>
            </a:r>
            <a:r>
              <a:rPr lang="en-US" sz="2800" dirty="0">
                <a:solidFill>
                  <a:srgbClr val="7F7F7F"/>
                </a:solidFill>
              </a:rPr>
              <a:t>)</a:t>
            </a:r>
          </a:p>
          <a:p>
            <a:pPr lvl="1"/>
            <a:r>
              <a:rPr lang="en-US" sz="2400" dirty="0">
                <a:solidFill>
                  <a:srgbClr val="7F7F7F"/>
                </a:solidFill>
              </a:rPr>
              <a:t>Second Level (24 </a:t>
            </a:r>
            <a:r>
              <a:rPr lang="en-US" sz="2400" dirty="0" err="1">
                <a:solidFill>
                  <a:srgbClr val="7F7F7F"/>
                </a:solidFill>
              </a:rPr>
              <a:t>pt</a:t>
            </a:r>
            <a:r>
              <a:rPr lang="en-US" sz="2400" dirty="0">
                <a:solidFill>
                  <a:srgbClr val="7F7F7F"/>
                </a:solidFill>
              </a:rPr>
              <a:t>, “space after” of 6 </a:t>
            </a:r>
            <a:r>
              <a:rPr lang="en-US" sz="2400" dirty="0" err="1">
                <a:solidFill>
                  <a:srgbClr val="7F7F7F"/>
                </a:solidFill>
              </a:rPr>
              <a:t>pt</a:t>
            </a:r>
            <a:r>
              <a:rPr lang="en-US" sz="2400" dirty="0">
                <a:solidFill>
                  <a:srgbClr val="7F7F7F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61603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sz="2800" dirty="0">
                <a:solidFill>
                  <a:srgbClr val="7F7F7F"/>
                </a:solidFill>
              </a:rPr>
              <a:t>Example bullet point (28pt, “space after” of 6 </a:t>
            </a:r>
            <a:r>
              <a:rPr lang="en-US" sz="2800" dirty="0" err="1">
                <a:solidFill>
                  <a:srgbClr val="7F7F7F"/>
                </a:solidFill>
              </a:rPr>
              <a:t>pt</a:t>
            </a:r>
            <a:r>
              <a:rPr lang="en-US" sz="2800" dirty="0">
                <a:solidFill>
                  <a:srgbClr val="7F7F7F"/>
                </a:solidFill>
              </a:rPr>
              <a:t>)</a:t>
            </a:r>
          </a:p>
          <a:p>
            <a:pPr lvl="0"/>
            <a:r>
              <a:rPr lang="en-US" sz="2800" dirty="0">
                <a:solidFill>
                  <a:srgbClr val="7F7F7F"/>
                </a:solidFill>
              </a:rPr>
              <a:t>Second bullet point </a:t>
            </a:r>
          </a:p>
          <a:p>
            <a:pPr lvl="0"/>
            <a:r>
              <a:rPr lang="en-US" sz="2800" dirty="0">
                <a:solidFill>
                  <a:srgbClr val="7F7F7F"/>
                </a:solidFill>
              </a:rPr>
              <a:t>Third, a really long sentence or two that ends up taking up more than one line 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solidFill>
                  <a:srgbClr val="7F7F7F"/>
                </a:solidFill>
              </a:rPr>
              <a:t>Second level bullet point (24 </a:t>
            </a:r>
            <a:r>
              <a:rPr lang="en-US" dirty="0" err="1">
                <a:solidFill>
                  <a:srgbClr val="7F7F7F"/>
                </a:solidFill>
              </a:rPr>
              <a:t>pt</a:t>
            </a:r>
            <a:r>
              <a:rPr lang="en-US" dirty="0">
                <a:solidFill>
                  <a:srgbClr val="7F7F7F"/>
                </a:solidFill>
              </a:rPr>
              <a:t>, “space after” of 6 </a:t>
            </a:r>
            <a:r>
              <a:rPr lang="en-US" dirty="0" err="1">
                <a:solidFill>
                  <a:srgbClr val="7F7F7F"/>
                </a:solidFill>
              </a:rPr>
              <a:t>pt</a:t>
            </a:r>
            <a:r>
              <a:rPr lang="en-US" dirty="0">
                <a:solidFill>
                  <a:srgbClr val="7F7F7F"/>
                </a:solidFill>
              </a:rPr>
              <a:t>)</a:t>
            </a:r>
          </a:p>
          <a:p>
            <a:pPr marL="1257300" lvl="2" indent="-342900">
              <a:spcAft>
                <a:spcPts val="600"/>
              </a:spcAft>
            </a:pPr>
            <a:r>
              <a:rPr lang="en-US" dirty="0">
                <a:solidFill>
                  <a:srgbClr val="7F7F7F"/>
                </a:solidFill>
              </a:rPr>
              <a:t>Next bullet point</a:t>
            </a:r>
          </a:p>
        </p:txBody>
      </p:sp>
    </p:spTree>
    <p:extLst>
      <p:ext uri="{BB962C8B-B14F-4D97-AF65-F5344CB8AC3E}">
        <p14:creationId xmlns:p14="http://schemas.microsoft.com/office/powerpoint/2010/main" val="1666920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457200" lvl="0" indent="-457200">
              <a:buFont typeface="Arial"/>
              <a:buChar char="•"/>
            </a:pPr>
            <a:r>
              <a:rPr lang="en-US" sz="3000" dirty="0">
                <a:solidFill>
                  <a:srgbClr val="7F7F7F"/>
                </a:solidFill>
              </a:rPr>
              <a:t>Example bullet point (30 </a:t>
            </a:r>
            <a:r>
              <a:rPr lang="en-US" sz="3000" dirty="0" err="1">
                <a:solidFill>
                  <a:srgbClr val="7F7F7F"/>
                </a:solidFill>
              </a:rPr>
              <a:t>pt</a:t>
            </a:r>
            <a:r>
              <a:rPr lang="en-US" sz="3000" dirty="0">
                <a:solidFill>
                  <a:srgbClr val="7F7F7F"/>
                </a:solidFill>
              </a:rPr>
              <a:t>, “space after” of 6 </a:t>
            </a:r>
            <a:r>
              <a:rPr lang="en-US" sz="3000" dirty="0" err="1">
                <a:solidFill>
                  <a:srgbClr val="7F7F7F"/>
                </a:solidFill>
              </a:rPr>
              <a:t>pt</a:t>
            </a:r>
            <a:r>
              <a:rPr lang="en-US" sz="3000" dirty="0">
                <a:solidFill>
                  <a:srgbClr val="7F7F7F"/>
                </a:solidFill>
              </a:rPr>
              <a:t>)</a:t>
            </a:r>
          </a:p>
          <a:p>
            <a:pPr marL="457200" lvl="0" indent="-457200">
              <a:buFont typeface="Arial"/>
              <a:buChar char="•"/>
            </a:pPr>
            <a:r>
              <a:rPr lang="en-US" sz="3000" dirty="0">
                <a:solidFill>
                  <a:srgbClr val="7F7F7F"/>
                </a:solidFill>
              </a:rPr>
              <a:t>Second bullet point </a:t>
            </a:r>
          </a:p>
          <a:p>
            <a:pPr marL="457200" lvl="0" indent="-457200">
              <a:buFont typeface="Arial"/>
              <a:buChar char="•"/>
            </a:pPr>
            <a:r>
              <a:rPr lang="en-US" sz="3000" dirty="0">
                <a:solidFill>
                  <a:srgbClr val="7F7F7F"/>
                </a:solidFill>
              </a:rPr>
              <a:t>Third, a really long sentence or two that ends up taking up more than one line </a:t>
            </a:r>
            <a:endParaRPr lang="en-US" sz="3000" i="1" dirty="0">
              <a:solidFill>
                <a:srgbClr val="F794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551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7F7F7F"/>
                </a:solidFill>
              </a:rPr>
              <a:t>Left Column Sub</a:t>
            </a:r>
            <a:br>
              <a:rPr lang="en-US" sz="2800" dirty="0">
                <a:solidFill>
                  <a:srgbClr val="7F7F7F"/>
                </a:solidFill>
              </a:rPr>
            </a:br>
            <a:r>
              <a:rPr lang="en-US" sz="2800" dirty="0">
                <a:solidFill>
                  <a:srgbClr val="7F7F7F"/>
                </a:solidFill>
              </a:rPr>
              <a:t>Font size: 28 </a:t>
            </a:r>
            <a:r>
              <a:rPr lang="en-US" sz="2800" dirty="0" err="1">
                <a:solidFill>
                  <a:srgbClr val="7F7F7F"/>
                </a:solidFill>
              </a:rPr>
              <a:t>pt</a:t>
            </a:r>
            <a:endParaRPr lang="en-US" sz="2800" dirty="0">
              <a:solidFill>
                <a:srgbClr val="7F7F7F"/>
              </a:solidFill>
            </a:endParaRPr>
          </a:p>
          <a:p>
            <a:pPr lvl="0"/>
            <a:endParaRPr lang="en-US" sz="2400" dirty="0">
              <a:solidFill>
                <a:srgbClr val="7F7F7F"/>
              </a:solidFill>
            </a:endParaRPr>
          </a:p>
          <a:p>
            <a:pPr marL="342900" lvl="0" indent="-342900">
              <a:buFont typeface="Arial"/>
              <a:buChar char="•"/>
            </a:pPr>
            <a:r>
              <a:rPr lang="en-US" sz="2400" dirty="0">
                <a:solidFill>
                  <a:srgbClr val="7F7F7F"/>
                </a:solidFill>
              </a:rPr>
              <a:t>Second Level (24 </a:t>
            </a:r>
            <a:r>
              <a:rPr lang="en-US" sz="2400" dirty="0" err="1">
                <a:solidFill>
                  <a:srgbClr val="7F7F7F"/>
                </a:solidFill>
              </a:rPr>
              <a:t>pt</a:t>
            </a:r>
            <a:r>
              <a:rPr lang="en-US" sz="2400" dirty="0">
                <a:solidFill>
                  <a:srgbClr val="7F7F7F"/>
                </a:solidFill>
              </a:rPr>
              <a:t>, “space after” of 6 </a:t>
            </a:r>
            <a:r>
              <a:rPr lang="en-US" sz="2400" dirty="0" err="1">
                <a:solidFill>
                  <a:srgbClr val="7F7F7F"/>
                </a:solidFill>
              </a:rPr>
              <a:t>pt</a:t>
            </a:r>
            <a:r>
              <a:rPr lang="en-US" sz="2400" dirty="0">
                <a:solidFill>
                  <a:srgbClr val="7F7F7F"/>
                </a:solidFill>
              </a:rPr>
              <a:t>)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7F7F7F"/>
                </a:solidFill>
              </a:rPr>
              <a:t>Right Column Sub</a:t>
            </a:r>
            <a:br>
              <a:rPr lang="en-US" sz="2800" dirty="0">
                <a:solidFill>
                  <a:srgbClr val="7F7F7F"/>
                </a:solidFill>
              </a:rPr>
            </a:br>
            <a:r>
              <a:rPr lang="en-US" sz="2800" dirty="0">
                <a:solidFill>
                  <a:srgbClr val="7F7F7F"/>
                </a:solidFill>
              </a:rPr>
              <a:t>Font size: 28 </a:t>
            </a:r>
            <a:r>
              <a:rPr lang="en-US" sz="2800" dirty="0" err="1">
                <a:solidFill>
                  <a:srgbClr val="7F7F7F"/>
                </a:solidFill>
              </a:rPr>
              <a:t>pt</a:t>
            </a:r>
            <a:endParaRPr lang="en-US" sz="2800" dirty="0">
              <a:solidFill>
                <a:srgbClr val="7F7F7F"/>
              </a:solidFill>
            </a:endParaRPr>
          </a:p>
          <a:p>
            <a:pPr lvl="0"/>
            <a:endParaRPr lang="en-US" sz="2400" dirty="0">
              <a:solidFill>
                <a:srgbClr val="7F7F7F"/>
              </a:solidFill>
            </a:endParaRPr>
          </a:p>
          <a:p>
            <a:pPr marL="342900" lvl="0" indent="-342900">
              <a:buFont typeface="Arial"/>
              <a:buChar char="•"/>
            </a:pPr>
            <a:r>
              <a:rPr lang="en-US" sz="2400" dirty="0">
                <a:solidFill>
                  <a:srgbClr val="7F7F7F"/>
                </a:solidFill>
              </a:rPr>
              <a:t>Second Level (24 </a:t>
            </a:r>
            <a:r>
              <a:rPr lang="en-US" sz="2400" dirty="0" err="1">
                <a:solidFill>
                  <a:srgbClr val="7F7F7F"/>
                </a:solidFill>
              </a:rPr>
              <a:t>pt</a:t>
            </a:r>
            <a:r>
              <a:rPr lang="en-US" sz="2400" dirty="0">
                <a:solidFill>
                  <a:srgbClr val="7F7F7F"/>
                </a:solidFill>
              </a:rPr>
              <a:t>, “space after” of 6 </a:t>
            </a:r>
            <a:r>
              <a:rPr lang="en-US" sz="2400" dirty="0" err="1">
                <a:solidFill>
                  <a:srgbClr val="7F7F7F"/>
                </a:solidFill>
              </a:rPr>
              <a:t>pt</a:t>
            </a:r>
            <a:r>
              <a:rPr lang="en-US" sz="2400" dirty="0">
                <a:solidFill>
                  <a:srgbClr val="7F7F7F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76924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0,000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396" y="5247370"/>
            <a:ext cx="2580775" cy="1181995"/>
          </a:xfrm>
          <a:prstGeom prst="rect">
            <a:avLst/>
          </a:prstGeom>
        </p:spPr>
      </p:pic>
      <p:pic>
        <p:nvPicPr>
          <p:cNvPr id="7" name="Picture 6" descr="22009605619_820c38cf1e_k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5386" y="5680065"/>
            <a:ext cx="21082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896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1933490782_181887c1cf_k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8300" y="4976074"/>
            <a:ext cx="84328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More photos, templates, and resources can be found at</a:t>
            </a:r>
          </a:p>
          <a:p>
            <a:pPr algn="ctr"/>
            <a:r>
              <a:rPr lang="en-US" sz="2400" dirty="0">
                <a:solidFill>
                  <a:srgbClr val="3366FF"/>
                </a:solidFill>
              </a:rPr>
              <a:t>http://</a:t>
            </a:r>
            <a:r>
              <a:rPr lang="en-US" sz="2400" dirty="0" err="1">
                <a:solidFill>
                  <a:srgbClr val="3366FF"/>
                </a:solidFill>
              </a:rPr>
              <a:t>www.kipp.org</a:t>
            </a:r>
            <a:r>
              <a:rPr lang="en-US" sz="2400" dirty="0">
                <a:solidFill>
                  <a:srgbClr val="3366FF"/>
                </a:solidFill>
              </a:rPr>
              <a:t>/brand/</a:t>
            </a:r>
          </a:p>
        </p:txBody>
      </p:sp>
    </p:spTree>
    <p:extLst>
      <p:ext uri="{BB962C8B-B14F-4D97-AF65-F5344CB8AC3E}">
        <p14:creationId xmlns:p14="http://schemas.microsoft.com/office/powerpoint/2010/main" val="1366269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sz="2800" dirty="0">
                <a:solidFill>
                  <a:srgbClr val="7F7F7F"/>
                </a:solidFill>
              </a:rPr>
              <a:t>Example bullet point (28pt, “space after” of 6 </a:t>
            </a:r>
            <a:r>
              <a:rPr lang="en-US" sz="2800" dirty="0" err="1">
                <a:solidFill>
                  <a:srgbClr val="7F7F7F"/>
                </a:solidFill>
              </a:rPr>
              <a:t>pt</a:t>
            </a:r>
            <a:r>
              <a:rPr lang="en-US" sz="2800" dirty="0">
                <a:solidFill>
                  <a:srgbClr val="7F7F7F"/>
                </a:solidFill>
              </a:rPr>
              <a:t>)</a:t>
            </a:r>
          </a:p>
          <a:p>
            <a:pPr lvl="0"/>
            <a:r>
              <a:rPr lang="en-US" sz="2800" dirty="0">
                <a:solidFill>
                  <a:srgbClr val="7F7F7F"/>
                </a:solidFill>
              </a:rPr>
              <a:t>Second bullet point </a:t>
            </a:r>
          </a:p>
          <a:p>
            <a:pPr lvl="0"/>
            <a:r>
              <a:rPr lang="en-US" sz="2800" dirty="0">
                <a:solidFill>
                  <a:srgbClr val="7F7F7F"/>
                </a:solidFill>
              </a:rPr>
              <a:t>Third, a really long sentence or two that ends up taking up more than one line </a:t>
            </a:r>
          </a:p>
          <a:p>
            <a:pPr lvl="2">
              <a:defRPr/>
            </a:pPr>
            <a:r>
              <a:rPr lang="en-US" dirty="0">
                <a:solidFill>
                  <a:srgbClr val="7F7F7F"/>
                </a:solidFill>
              </a:rPr>
              <a:t>Second level bullet point (24 </a:t>
            </a:r>
            <a:r>
              <a:rPr lang="en-US" dirty="0" err="1">
                <a:solidFill>
                  <a:srgbClr val="7F7F7F"/>
                </a:solidFill>
              </a:rPr>
              <a:t>pt</a:t>
            </a:r>
            <a:r>
              <a:rPr lang="en-US" dirty="0">
                <a:solidFill>
                  <a:srgbClr val="7F7F7F"/>
                </a:solidFill>
              </a:rPr>
              <a:t>, “space after” of 6 </a:t>
            </a:r>
            <a:r>
              <a:rPr lang="en-US" dirty="0" err="1">
                <a:solidFill>
                  <a:srgbClr val="7F7F7F"/>
                </a:solidFill>
              </a:rPr>
              <a:t>pt</a:t>
            </a:r>
            <a:r>
              <a:rPr lang="en-US" dirty="0">
                <a:solidFill>
                  <a:srgbClr val="7F7F7F"/>
                </a:solidFill>
              </a:rPr>
              <a:t>)</a:t>
            </a:r>
          </a:p>
          <a:p>
            <a:pPr lvl="2"/>
            <a:r>
              <a:rPr lang="en-US" dirty="0">
                <a:solidFill>
                  <a:srgbClr val="7F7F7F"/>
                </a:solidFill>
              </a:rPr>
              <a:t>Next bullet point</a:t>
            </a:r>
          </a:p>
        </p:txBody>
      </p:sp>
    </p:spTree>
    <p:extLst>
      <p:ext uri="{BB962C8B-B14F-4D97-AF65-F5344CB8AC3E}">
        <p14:creationId xmlns:p14="http://schemas.microsoft.com/office/powerpoint/2010/main" val="2002451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7F7F7F"/>
                </a:solidFill>
              </a:rPr>
              <a:t>Left Column Sub</a:t>
            </a:r>
            <a:br>
              <a:rPr lang="en-US" sz="2800" dirty="0">
                <a:solidFill>
                  <a:srgbClr val="7F7F7F"/>
                </a:solidFill>
              </a:rPr>
            </a:br>
            <a:r>
              <a:rPr lang="en-US" sz="2800" dirty="0">
                <a:solidFill>
                  <a:srgbClr val="7F7F7F"/>
                </a:solidFill>
              </a:rPr>
              <a:t>Font size: 28 </a:t>
            </a:r>
            <a:r>
              <a:rPr lang="en-US" sz="2800" dirty="0" err="1">
                <a:solidFill>
                  <a:srgbClr val="7F7F7F"/>
                </a:solidFill>
              </a:rPr>
              <a:t>pt</a:t>
            </a:r>
            <a:endParaRPr lang="en-US" sz="2800" dirty="0">
              <a:solidFill>
                <a:srgbClr val="7F7F7F"/>
              </a:solidFill>
            </a:endParaRPr>
          </a:p>
          <a:p>
            <a:pPr lvl="0"/>
            <a:endParaRPr lang="en-US" sz="2800" dirty="0">
              <a:solidFill>
                <a:srgbClr val="7F7F7F"/>
              </a:solidFill>
            </a:endParaRPr>
          </a:p>
          <a:p>
            <a:pPr marL="342900" lvl="0" indent="-342900">
              <a:buFont typeface="Arial"/>
              <a:buChar char="•"/>
            </a:pPr>
            <a:r>
              <a:rPr lang="en-US" sz="2400" dirty="0">
                <a:solidFill>
                  <a:srgbClr val="7F7F7F"/>
                </a:solidFill>
              </a:rPr>
              <a:t>Second Level (24 </a:t>
            </a:r>
            <a:r>
              <a:rPr lang="en-US" sz="2400" dirty="0" err="1">
                <a:solidFill>
                  <a:srgbClr val="7F7F7F"/>
                </a:solidFill>
              </a:rPr>
              <a:t>pt</a:t>
            </a:r>
            <a:r>
              <a:rPr lang="en-US" sz="2400" dirty="0">
                <a:solidFill>
                  <a:srgbClr val="7F7F7F"/>
                </a:solidFill>
              </a:rPr>
              <a:t>, “space after” of 6 </a:t>
            </a:r>
            <a:r>
              <a:rPr lang="en-US" sz="2400" dirty="0" err="1">
                <a:solidFill>
                  <a:srgbClr val="7F7F7F"/>
                </a:solidFill>
              </a:rPr>
              <a:t>pt</a:t>
            </a:r>
            <a:r>
              <a:rPr lang="en-US" sz="2400" dirty="0">
                <a:solidFill>
                  <a:srgbClr val="7F7F7F"/>
                </a:solidFill>
              </a:rPr>
              <a:t>)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800" dirty="0" err="1">
                <a:solidFill>
                  <a:srgbClr val="7F7F7F"/>
                </a:solidFill>
              </a:rPr>
              <a:t>RightColumn</a:t>
            </a:r>
            <a:r>
              <a:rPr lang="en-US" sz="2800" dirty="0">
                <a:solidFill>
                  <a:srgbClr val="7F7F7F"/>
                </a:solidFill>
              </a:rPr>
              <a:t> Sub</a:t>
            </a:r>
            <a:br>
              <a:rPr lang="en-US" sz="2800" dirty="0">
                <a:solidFill>
                  <a:srgbClr val="7F7F7F"/>
                </a:solidFill>
              </a:rPr>
            </a:br>
            <a:r>
              <a:rPr lang="en-US" sz="2800" dirty="0">
                <a:solidFill>
                  <a:srgbClr val="7F7F7F"/>
                </a:solidFill>
              </a:rPr>
              <a:t>Font size: 28 </a:t>
            </a:r>
            <a:r>
              <a:rPr lang="en-US" sz="2800" dirty="0" err="1">
                <a:solidFill>
                  <a:srgbClr val="7F7F7F"/>
                </a:solidFill>
              </a:rPr>
              <a:t>pt</a:t>
            </a:r>
            <a:endParaRPr lang="en-US" sz="2800" dirty="0">
              <a:solidFill>
                <a:srgbClr val="7F7F7F"/>
              </a:solidFill>
            </a:endParaRPr>
          </a:p>
          <a:p>
            <a:pPr lvl="0"/>
            <a:endParaRPr lang="en-US" sz="2800" dirty="0">
              <a:solidFill>
                <a:srgbClr val="7F7F7F"/>
              </a:solidFill>
            </a:endParaRPr>
          </a:p>
          <a:p>
            <a:pPr marL="342900" lvl="0" indent="-342900">
              <a:buFont typeface="Arial"/>
              <a:buChar char="•"/>
            </a:pPr>
            <a:r>
              <a:rPr lang="en-US" sz="2400" dirty="0">
                <a:solidFill>
                  <a:srgbClr val="7F7F7F"/>
                </a:solidFill>
              </a:rPr>
              <a:t>Second Level (24 </a:t>
            </a:r>
            <a:r>
              <a:rPr lang="en-US" sz="2400" dirty="0" err="1">
                <a:solidFill>
                  <a:srgbClr val="7F7F7F"/>
                </a:solidFill>
              </a:rPr>
              <a:t>pt</a:t>
            </a:r>
            <a:r>
              <a:rPr lang="en-US" sz="2400" dirty="0">
                <a:solidFill>
                  <a:srgbClr val="7F7F7F"/>
                </a:solidFill>
              </a:rPr>
              <a:t>, “space after” of 6 </a:t>
            </a:r>
            <a:r>
              <a:rPr lang="en-US" sz="2400" dirty="0" err="1">
                <a:solidFill>
                  <a:srgbClr val="7F7F7F"/>
                </a:solidFill>
              </a:rPr>
              <a:t>pt</a:t>
            </a:r>
            <a:r>
              <a:rPr lang="en-US" sz="2400" dirty="0">
                <a:solidFill>
                  <a:srgbClr val="7F7F7F"/>
                </a:solidFill>
              </a:rPr>
              <a:t>)</a:t>
            </a:r>
          </a:p>
          <a:p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949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sz="4800" dirty="0">
              <a:solidFill>
                <a:srgbClr val="FEBC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675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re Than Ever_Squar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0481" y="1299862"/>
            <a:ext cx="4703548" cy="425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36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sz="4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1981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sz="2800" dirty="0">
              <a:solidFill>
                <a:srgbClr val="7F7F7F"/>
              </a:solidFill>
            </a:endParaRPr>
          </a:p>
        </p:txBody>
      </p:sp>
      <p:sp>
        <p:nvSpPr>
          <p:cNvPr id="12" name="Date Placeholder 5"/>
          <p:cNvSpPr txBox="1">
            <a:spLocks/>
          </p:cNvSpPr>
          <p:nvPr/>
        </p:nvSpPr>
        <p:spPr>
          <a:xfrm>
            <a:off x="7049104" y="6424685"/>
            <a:ext cx="1736272" cy="3444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395390F-A0FF-114E-8A3F-6755FB7307E6}" type="datetime4">
              <a:rPr lang="en-US" smtClean="0"/>
              <a:pPr/>
              <a:t>March 16, 2017</a:t>
            </a:fld>
            <a:r>
              <a:rPr lang="en-US" dirty="0"/>
              <a:t>  |  </a:t>
            </a:r>
            <a:fld id="{7C6F984A-DC0A-6143-A79D-C2445C06FF6F}" type="slidenum">
              <a:rPr lang="en-US" smtClean="0"/>
              <a:pPr/>
              <a:t>21</a:t>
            </a:fld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8229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sz="3000" dirty="0">
                <a:solidFill>
                  <a:srgbClr val="7F7F7F"/>
                </a:solidFill>
              </a:rPr>
              <a:t>Example bullet point (30 </a:t>
            </a:r>
            <a:r>
              <a:rPr lang="en-US" sz="3000" dirty="0" err="1">
                <a:solidFill>
                  <a:srgbClr val="7F7F7F"/>
                </a:solidFill>
              </a:rPr>
              <a:t>pt</a:t>
            </a:r>
            <a:r>
              <a:rPr lang="en-US" sz="3000" dirty="0">
                <a:solidFill>
                  <a:srgbClr val="7F7F7F"/>
                </a:solidFill>
              </a:rPr>
              <a:t>, “space after” of 6 </a:t>
            </a:r>
            <a:r>
              <a:rPr lang="en-US" sz="3000" dirty="0" err="1">
                <a:solidFill>
                  <a:srgbClr val="7F7F7F"/>
                </a:solidFill>
              </a:rPr>
              <a:t>pt</a:t>
            </a:r>
            <a:r>
              <a:rPr lang="en-US" sz="3000" dirty="0">
                <a:solidFill>
                  <a:srgbClr val="7F7F7F"/>
                </a:solidFill>
              </a:rPr>
              <a:t>)</a:t>
            </a:r>
          </a:p>
          <a:p>
            <a:pPr lvl="0"/>
            <a:r>
              <a:rPr lang="en-US" sz="3000" dirty="0">
                <a:solidFill>
                  <a:srgbClr val="7F7F7F"/>
                </a:solidFill>
              </a:rPr>
              <a:t>Second bullet point </a:t>
            </a:r>
          </a:p>
          <a:p>
            <a:pPr lvl="0"/>
            <a:r>
              <a:rPr lang="en-US" sz="3000" dirty="0">
                <a:solidFill>
                  <a:srgbClr val="7F7F7F"/>
                </a:solidFill>
              </a:rPr>
              <a:t>Third, a really long sentence or two that ends up taking up more than one line </a:t>
            </a:r>
          </a:p>
          <a:p>
            <a:endParaRPr lang="en-US" sz="3000" dirty="0"/>
          </a:p>
        </p:txBody>
      </p:sp>
      <p:sp>
        <p:nvSpPr>
          <p:cNvPr id="19" name="Date Placeholder 5"/>
          <p:cNvSpPr txBox="1">
            <a:spLocks/>
          </p:cNvSpPr>
          <p:nvPr/>
        </p:nvSpPr>
        <p:spPr>
          <a:xfrm>
            <a:off x="7049104" y="6424685"/>
            <a:ext cx="1736272" cy="3444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395390F-A0FF-114E-8A3F-6755FB7307E6}" type="datetime4">
              <a:rPr lang="en-US" smtClean="0"/>
              <a:pPr/>
              <a:t>March 16, 2017</a:t>
            </a:fld>
            <a:r>
              <a:rPr lang="en-US" dirty="0"/>
              <a:t>  |  </a:t>
            </a:r>
            <a:fld id="{7C6F984A-DC0A-6143-A79D-C2445C06FF6F}" type="slidenum">
              <a:rPr lang="en-US" smtClean="0"/>
              <a:pPr/>
              <a:t>22</a:t>
            </a:fld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6738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228" y="907144"/>
            <a:ext cx="3975100" cy="5341256"/>
          </a:xfrm>
          <a:prstGeom prst="rect">
            <a:avLst/>
          </a:prstGeom>
          <a:noFill/>
        </p:spPr>
        <p:txBody>
          <a:bodyPr wrap="square" numCol="1" spcCol="457200" rtlCol="0">
            <a:noAutofit/>
          </a:bodyPr>
          <a:lstStyle/>
          <a:p>
            <a:pPr marL="0" indent="0">
              <a:spcAft>
                <a:spcPts val="600"/>
              </a:spcAft>
              <a:buFont typeface="Arial"/>
              <a:buNone/>
            </a:pPr>
            <a:r>
              <a:rPr lang="en-US" sz="2800" dirty="0">
                <a:solidFill>
                  <a:srgbClr val="7F7F7F"/>
                </a:solidFill>
              </a:rPr>
              <a:t>Left</a:t>
            </a:r>
            <a:r>
              <a:rPr lang="en-US" sz="2800" baseline="0" dirty="0">
                <a:solidFill>
                  <a:srgbClr val="7F7F7F"/>
                </a:solidFill>
              </a:rPr>
              <a:t> Column Sub</a:t>
            </a:r>
            <a:br>
              <a:rPr lang="en-US" sz="2800" baseline="0" dirty="0">
                <a:solidFill>
                  <a:srgbClr val="7F7F7F"/>
                </a:solidFill>
              </a:rPr>
            </a:br>
            <a:r>
              <a:rPr lang="en-US" sz="2800" baseline="0" dirty="0">
                <a:solidFill>
                  <a:srgbClr val="7F7F7F"/>
                </a:solidFill>
              </a:rPr>
              <a:t>Font size: 28 </a:t>
            </a:r>
            <a:r>
              <a:rPr lang="en-US" sz="2800" baseline="0" dirty="0" err="1">
                <a:solidFill>
                  <a:srgbClr val="7F7F7F"/>
                </a:solidFill>
              </a:rPr>
              <a:t>pt</a:t>
            </a:r>
            <a:endParaRPr lang="en-US" sz="2800" dirty="0">
              <a:solidFill>
                <a:srgbClr val="7F7F7F"/>
              </a:solidFill>
            </a:endParaRPr>
          </a:p>
          <a:p>
            <a:pPr marL="0" lvl="0" indent="0">
              <a:spcAft>
                <a:spcPts val="600"/>
              </a:spcAft>
              <a:buFont typeface="Arial"/>
              <a:buNone/>
            </a:pPr>
            <a:endParaRPr lang="en-US" sz="2400" dirty="0">
              <a:solidFill>
                <a:srgbClr val="7F7F7F"/>
              </a:solidFill>
            </a:endParaRPr>
          </a:p>
          <a:p>
            <a:pPr marL="342900" lvl="0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>
                <a:solidFill>
                  <a:srgbClr val="7F7F7F"/>
                </a:solidFill>
              </a:rPr>
              <a:t>Second</a:t>
            </a:r>
            <a:r>
              <a:rPr lang="en-US" sz="2400" baseline="0" dirty="0">
                <a:solidFill>
                  <a:srgbClr val="7F7F7F"/>
                </a:solidFill>
              </a:rPr>
              <a:t> Level (24 </a:t>
            </a:r>
            <a:r>
              <a:rPr lang="en-US" sz="2400" baseline="0" dirty="0" err="1">
                <a:solidFill>
                  <a:srgbClr val="7F7F7F"/>
                </a:solidFill>
              </a:rPr>
              <a:t>pt</a:t>
            </a:r>
            <a:r>
              <a:rPr lang="en-US" sz="2400" baseline="0" dirty="0">
                <a:solidFill>
                  <a:srgbClr val="7F7F7F"/>
                </a:solidFill>
              </a:rPr>
              <a:t>, “space after” of 6 </a:t>
            </a:r>
            <a:r>
              <a:rPr lang="en-US" sz="2400" baseline="0" dirty="0" err="1">
                <a:solidFill>
                  <a:srgbClr val="7F7F7F"/>
                </a:solidFill>
              </a:rPr>
              <a:t>pt</a:t>
            </a:r>
            <a:r>
              <a:rPr lang="en-US" sz="2400" baseline="0" dirty="0">
                <a:solidFill>
                  <a:srgbClr val="7F7F7F"/>
                </a:solidFill>
              </a:rPr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95976" y="907144"/>
            <a:ext cx="4105124" cy="5341256"/>
          </a:xfrm>
          <a:prstGeom prst="rect">
            <a:avLst/>
          </a:prstGeom>
          <a:noFill/>
        </p:spPr>
        <p:txBody>
          <a:bodyPr wrap="square" numCol="1" spcCol="457200" rtlCol="0">
            <a:noAutofit/>
          </a:bodyPr>
          <a:lstStyle/>
          <a:p>
            <a:pPr marL="0" indent="0">
              <a:spcAft>
                <a:spcPts val="600"/>
              </a:spcAft>
              <a:buFont typeface="Arial"/>
              <a:buNone/>
            </a:pPr>
            <a:r>
              <a:rPr lang="en-US" sz="2800" dirty="0">
                <a:solidFill>
                  <a:srgbClr val="7F7F7F"/>
                </a:solidFill>
              </a:rPr>
              <a:t>Right </a:t>
            </a:r>
            <a:r>
              <a:rPr lang="en-US" sz="2800" baseline="0" dirty="0">
                <a:solidFill>
                  <a:srgbClr val="7F7F7F"/>
                </a:solidFill>
              </a:rPr>
              <a:t>Column Sub</a:t>
            </a:r>
            <a:br>
              <a:rPr lang="en-US" sz="2800" baseline="0" dirty="0">
                <a:solidFill>
                  <a:srgbClr val="7F7F7F"/>
                </a:solidFill>
              </a:rPr>
            </a:br>
            <a:r>
              <a:rPr lang="en-US" sz="2800" baseline="0" dirty="0">
                <a:solidFill>
                  <a:srgbClr val="7F7F7F"/>
                </a:solidFill>
              </a:rPr>
              <a:t>Font size: 28 </a:t>
            </a:r>
            <a:r>
              <a:rPr lang="en-US" sz="2800" baseline="0" dirty="0" err="1">
                <a:solidFill>
                  <a:srgbClr val="7F7F7F"/>
                </a:solidFill>
              </a:rPr>
              <a:t>pt</a:t>
            </a:r>
            <a:endParaRPr lang="en-US" sz="2800" dirty="0">
              <a:solidFill>
                <a:srgbClr val="7F7F7F"/>
              </a:solidFill>
            </a:endParaRPr>
          </a:p>
          <a:p>
            <a:pPr marL="0" lvl="0" indent="0">
              <a:spcAft>
                <a:spcPts val="600"/>
              </a:spcAft>
              <a:buFont typeface="Arial"/>
              <a:buNone/>
            </a:pPr>
            <a:endParaRPr lang="en-US" sz="2400" dirty="0">
              <a:solidFill>
                <a:srgbClr val="7F7F7F"/>
              </a:solidFill>
            </a:endParaRPr>
          </a:p>
          <a:p>
            <a:pPr marL="342900" lvl="0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>
                <a:solidFill>
                  <a:srgbClr val="7F7F7F"/>
                </a:solidFill>
              </a:rPr>
              <a:t>Second</a:t>
            </a:r>
            <a:r>
              <a:rPr lang="en-US" sz="2400" baseline="0" dirty="0">
                <a:solidFill>
                  <a:srgbClr val="7F7F7F"/>
                </a:solidFill>
              </a:rPr>
              <a:t> Level (24 </a:t>
            </a:r>
            <a:r>
              <a:rPr lang="en-US" sz="2400" baseline="0" dirty="0" err="1">
                <a:solidFill>
                  <a:srgbClr val="7F7F7F"/>
                </a:solidFill>
              </a:rPr>
              <a:t>pt</a:t>
            </a:r>
            <a:r>
              <a:rPr lang="en-US" sz="2400" baseline="0" dirty="0">
                <a:solidFill>
                  <a:srgbClr val="7F7F7F"/>
                </a:solidFill>
              </a:rPr>
              <a:t>, “space after” of 6 </a:t>
            </a:r>
            <a:r>
              <a:rPr lang="en-US" sz="2400" baseline="0" dirty="0" err="1">
                <a:solidFill>
                  <a:srgbClr val="7F7F7F"/>
                </a:solidFill>
              </a:rPr>
              <a:t>pt</a:t>
            </a:r>
            <a:r>
              <a:rPr lang="en-US" sz="2400" baseline="0" dirty="0">
                <a:solidFill>
                  <a:srgbClr val="7F7F7F"/>
                </a:solidFill>
              </a:rPr>
              <a:t>)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47524" y="740113"/>
            <a:ext cx="8248952" cy="0"/>
          </a:xfrm>
          <a:prstGeom prst="line">
            <a:avLst/>
          </a:prstGeom>
          <a:ln w="12700" cmpd="sng">
            <a:solidFill>
              <a:srgbClr val="5691C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47524" y="198623"/>
            <a:ext cx="8248952" cy="0"/>
          </a:xfrm>
          <a:prstGeom prst="line">
            <a:avLst/>
          </a:prstGeom>
          <a:ln w="44450" cmpd="sng">
            <a:solidFill>
              <a:srgbClr val="5691C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359228" y="192275"/>
            <a:ext cx="8337248" cy="485058"/>
          </a:xfrm>
          <a:prstGeom prst="rect">
            <a:avLst/>
          </a:prstGeom>
        </p:spPr>
        <p:txBody>
          <a:bodyPr anchor="t"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 spc="80" baseline="0">
                <a:solidFill>
                  <a:srgbClr val="5691CE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/>
              <a:t>Two Column Presentation ndout Headline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48128" y="2044700"/>
            <a:ext cx="38862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4810276" y="2044700"/>
            <a:ext cx="38862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7524" y="6364210"/>
            <a:ext cx="8248952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5"/>
          <p:cNvSpPr txBox="1">
            <a:spLocks/>
          </p:cNvSpPr>
          <p:nvPr/>
        </p:nvSpPr>
        <p:spPr>
          <a:xfrm>
            <a:off x="7049104" y="6424685"/>
            <a:ext cx="1736272" cy="3444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395390F-A0FF-114E-8A3F-6755FB7307E6}" type="datetime4">
              <a:rPr lang="en-US" smtClean="0"/>
              <a:pPr/>
              <a:t>March 16, 2017</a:t>
            </a:fld>
            <a:r>
              <a:rPr lang="en-US" dirty="0"/>
              <a:t>  |  </a:t>
            </a:r>
            <a:fld id="{7C6F984A-DC0A-6143-A79D-C2445C06FF6F}" type="slidenum">
              <a:rPr lang="en-US" smtClean="0"/>
              <a:pPr/>
              <a:t>23</a:t>
            </a:fld>
            <a:endParaRPr lang="en-US" dirty="0"/>
          </a:p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4745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447524" y="740113"/>
            <a:ext cx="8248952" cy="0"/>
          </a:xfrm>
          <a:prstGeom prst="line">
            <a:avLst/>
          </a:prstGeom>
          <a:ln w="12700" cmpd="sng">
            <a:solidFill>
              <a:srgbClr val="5691C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447524" y="198623"/>
            <a:ext cx="8248952" cy="0"/>
          </a:xfrm>
          <a:prstGeom prst="line">
            <a:avLst/>
          </a:prstGeom>
          <a:ln w="44450" cmpd="sng">
            <a:solidFill>
              <a:srgbClr val="5691C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 txBox="1">
            <a:spLocks/>
          </p:cNvSpPr>
          <p:nvPr/>
        </p:nvSpPr>
        <p:spPr>
          <a:xfrm>
            <a:off x="359228" y="192275"/>
            <a:ext cx="8337248" cy="485058"/>
          </a:xfrm>
          <a:prstGeom prst="rect">
            <a:avLst/>
          </a:prstGeom>
        </p:spPr>
        <p:txBody>
          <a:bodyPr anchor="t"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 spc="80" baseline="0">
                <a:solidFill>
                  <a:srgbClr val="5691CE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/>
              <a:t>Full Slide Chart Headline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47524" y="6364210"/>
            <a:ext cx="8248952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3119295"/>
              </p:ext>
            </p:extLst>
          </p:nvPr>
        </p:nvGraphicFramePr>
        <p:xfrm>
          <a:off x="359228" y="1028700"/>
          <a:ext cx="8337097" cy="5097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Date Placeholder 5"/>
          <p:cNvSpPr txBox="1">
            <a:spLocks/>
          </p:cNvSpPr>
          <p:nvPr/>
        </p:nvSpPr>
        <p:spPr>
          <a:xfrm>
            <a:off x="7049104" y="6424685"/>
            <a:ext cx="1736272" cy="3444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395390F-A0FF-114E-8A3F-6755FB7307E6}" type="datetime4">
              <a:rPr lang="en-US" smtClean="0"/>
              <a:pPr/>
              <a:t>March 16, 2017</a:t>
            </a:fld>
            <a:r>
              <a:rPr lang="en-US"/>
              <a:t>  |  </a:t>
            </a:r>
            <a:fld id="{7C6F984A-DC0A-6143-A79D-C2445C06FF6F}" type="slidenum">
              <a:rPr lang="en-US" smtClean="0"/>
              <a:pPr/>
              <a:t>24</a:t>
            </a:fld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7759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447524" y="740113"/>
            <a:ext cx="8248952" cy="0"/>
          </a:xfrm>
          <a:prstGeom prst="line">
            <a:avLst/>
          </a:prstGeom>
          <a:ln w="12700" cmpd="sng">
            <a:solidFill>
              <a:srgbClr val="5691C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447524" y="198623"/>
            <a:ext cx="8248952" cy="0"/>
          </a:xfrm>
          <a:prstGeom prst="line">
            <a:avLst/>
          </a:prstGeom>
          <a:ln w="44450" cmpd="sng">
            <a:solidFill>
              <a:srgbClr val="5691C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 txBox="1">
            <a:spLocks/>
          </p:cNvSpPr>
          <p:nvPr/>
        </p:nvSpPr>
        <p:spPr>
          <a:xfrm>
            <a:off x="359227" y="192275"/>
            <a:ext cx="8337243" cy="485058"/>
          </a:xfrm>
          <a:prstGeom prst="rect">
            <a:avLst/>
          </a:prstGeom>
        </p:spPr>
        <p:txBody>
          <a:bodyPr anchor="t"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 spc="80" baseline="0">
                <a:solidFill>
                  <a:srgbClr val="5691CE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/>
              <a:t>Full Slide Table Headline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47524" y="6364210"/>
            <a:ext cx="8248952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4782313"/>
              </p:ext>
            </p:extLst>
          </p:nvPr>
        </p:nvGraphicFramePr>
        <p:xfrm>
          <a:off x="444500" y="923290"/>
          <a:ext cx="8251971" cy="508889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750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0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06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pc="0" dirty="0">
                          <a:solidFill>
                            <a:schemeClr val="bg1"/>
                          </a:solidFill>
                        </a:rPr>
                        <a:t>Header is 18</a:t>
                      </a:r>
                      <a:r>
                        <a:rPr lang="en-US" spc="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pc="0" baseline="0" dirty="0" err="1">
                          <a:solidFill>
                            <a:schemeClr val="bg1"/>
                          </a:solidFill>
                        </a:rPr>
                        <a:t>pt</a:t>
                      </a:r>
                      <a:r>
                        <a:rPr lang="en-US" spc="0" baseline="0" dirty="0">
                          <a:solidFill>
                            <a:schemeClr val="bg1"/>
                          </a:solidFill>
                        </a:rPr>
                        <a:t>, white</a:t>
                      </a:r>
                      <a:endParaRPr lang="en-US" b="0" spc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pc="0" dirty="0">
                          <a:solidFill>
                            <a:schemeClr val="bg1"/>
                          </a:solidFill>
                        </a:rPr>
                        <a:t>Cell color: </a:t>
                      </a:r>
                      <a:br>
                        <a:rPr lang="en-US" spc="0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pc="0" dirty="0">
                          <a:solidFill>
                            <a:schemeClr val="bg1"/>
                          </a:solidFill>
                        </a:rPr>
                        <a:t>R-79 G -129 B -189</a:t>
                      </a:r>
                      <a:endParaRPr lang="en-US" b="0" spc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pc="0" dirty="0">
                          <a:solidFill>
                            <a:schemeClr val="bg1"/>
                          </a:solidFill>
                        </a:rPr>
                        <a:t>Header</a:t>
                      </a:r>
                      <a:endParaRPr lang="en-US" b="0" spc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2203">
                <a:tc>
                  <a:txBody>
                    <a:bodyPr/>
                    <a:lstStyle/>
                    <a:p>
                      <a:pPr algn="ctr"/>
                      <a:r>
                        <a:rPr lang="en-US" spc="0" dirty="0">
                          <a:solidFill>
                            <a:srgbClr val="7F7F7F"/>
                          </a:solidFill>
                        </a:rPr>
                        <a:t>Copy is 18 </a:t>
                      </a:r>
                      <a:r>
                        <a:rPr lang="en-US" spc="0" dirty="0" err="1">
                          <a:solidFill>
                            <a:srgbClr val="7F7F7F"/>
                          </a:solidFill>
                        </a:rPr>
                        <a:t>pt</a:t>
                      </a:r>
                      <a:r>
                        <a:rPr lang="en-US" spc="0" dirty="0">
                          <a:solidFill>
                            <a:srgbClr val="7F7F7F"/>
                          </a:solidFill>
                        </a:rPr>
                        <a:t> 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pc="0" dirty="0">
                          <a:solidFill>
                            <a:srgbClr val="7F7F7F"/>
                          </a:solidFill>
                        </a:rPr>
                        <a:t>Gray copy color:</a:t>
                      </a:r>
                    </a:p>
                    <a:p>
                      <a:pPr algn="ctr"/>
                      <a:r>
                        <a:rPr lang="en-US" spc="0" dirty="0">
                          <a:solidFill>
                            <a:srgbClr val="7F7F7F"/>
                          </a:solidFill>
                        </a:rPr>
                        <a:t>R</a:t>
                      </a:r>
                      <a:r>
                        <a:rPr lang="en-US" spc="0" baseline="0" dirty="0">
                          <a:solidFill>
                            <a:srgbClr val="7F7F7F"/>
                          </a:solidFill>
                        </a:rPr>
                        <a:t>-127 G-127 B-127</a:t>
                      </a:r>
                      <a:endParaRPr lang="en-US" spc="0" dirty="0">
                        <a:solidFill>
                          <a:srgbClr val="7F7F7F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pc="0" dirty="0">
                          <a:solidFill>
                            <a:srgbClr val="7F7F7F"/>
                          </a:solidFill>
                        </a:rPr>
                        <a:t>Cell color:</a:t>
                      </a:r>
                    </a:p>
                    <a:p>
                      <a:pPr algn="ctr"/>
                      <a:r>
                        <a:rPr lang="en-US" spc="0" dirty="0">
                          <a:solidFill>
                            <a:srgbClr val="7F7F7F"/>
                          </a:solidFill>
                        </a:rPr>
                        <a:t>R-202 G-230 B-242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2203">
                <a:tc>
                  <a:txBody>
                    <a:bodyPr/>
                    <a:lstStyle/>
                    <a:p>
                      <a:pPr algn="ctr"/>
                      <a:endParaRPr lang="en-US" spc="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pc="0" dirty="0">
                        <a:solidFill>
                          <a:srgbClr val="7F7F7F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pc="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2203">
                <a:tc>
                  <a:txBody>
                    <a:bodyPr/>
                    <a:lstStyle/>
                    <a:p>
                      <a:endParaRPr lang="en-US" spc="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pc="0" dirty="0">
                        <a:solidFill>
                          <a:srgbClr val="7F7F7F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pc="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2203">
                <a:tc>
                  <a:txBody>
                    <a:bodyPr/>
                    <a:lstStyle/>
                    <a:p>
                      <a:endParaRPr lang="en-US" spc="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pc="0" dirty="0">
                        <a:solidFill>
                          <a:srgbClr val="7F7F7F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pc="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Date Placeholder 5"/>
          <p:cNvSpPr txBox="1">
            <a:spLocks/>
          </p:cNvSpPr>
          <p:nvPr/>
        </p:nvSpPr>
        <p:spPr>
          <a:xfrm>
            <a:off x="7049104" y="6424685"/>
            <a:ext cx="1736272" cy="3444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395390F-A0FF-114E-8A3F-6755FB7307E6}" type="datetime4">
              <a:rPr lang="en-US" smtClean="0"/>
              <a:pPr/>
              <a:t>March 16, 2017</a:t>
            </a:fld>
            <a:r>
              <a:rPr lang="en-US"/>
              <a:t>  |  </a:t>
            </a:r>
            <a:fld id="{7C6F984A-DC0A-6143-A79D-C2445C06FF6F}" type="slidenum">
              <a:rPr lang="en-US" smtClean="0"/>
              <a:pPr/>
              <a:t>25</a:t>
            </a:fld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8597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en-US" sz="2400" i="1" dirty="0">
                <a:solidFill>
                  <a:srgbClr val="F7941E"/>
                </a:solidFill>
              </a:rPr>
              <a:t>Executive Summary Subhead.  Font size: 28pt, “space after” of 24 pt. Orange color code: </a:t>
            </a:r>
            <a:br>
              <a:rPr lang="en-US" sz="2400" i="1" dirty="0">
                <a:solidFill>
                  <a:srgbClr val="F7941E"/>
                </a:solidFill>
              </a:rPr>
            </a:br>
            <a:r>
              <a:rPr lang="en-US" sz="2400" i="1" dirty="0">
                <a:solidFill>
                  <a:srgbClr val="F7941E"/>
                </a:solidFill>
              </a:rPr>
              <a:t>R-247 G-148 B-30</a:t>
            </a:r>
          </a:p>
          <a:p>
            <a:r>
              <a:rPr lang="en-US" sz="1400" dirty="0">
                <a:solidFill>
                  <a:srgbClr val="7F7F7F"/>
                </a:solidFill>
              </a:rPr>
              <a:t>Main body copy goes here. Size: 14 </a:t>
            </a:r>
            <a:r>
              <a:rPr lang="en-US" sz="1400" dirty="0" err="1">
                <a:solidFill>
                  <a:srgbClr val="7F7F7F"/>
                </a:solidFill>
              </a:rPr>
              <a:t>pt</a:t>
            </a:r>
            <a:r>
              <a:rPr lang="en-US" sz="1400" dirty="0">
                <a:solidFill>
                  <a:srgbClr val="7F7F7F"/>
                </a:solidFill>
              </a:rPr>
              <a:t>, “space after” of 6 pt. Gray color code: R-127 G-127 B-127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rgbClr val="7F7F7F"/>
                </a:solidFill>
              </a:rPr>
              <a:t>Bullet 1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rgbClr val="7F7F7F"/>
                </a:solidFill>
              </a:rPr>
              <a:t>Bullet 2</a:t>
            </a:r>
          </a:p>
          <a:p>
            <a:endParaRPr lang="en-US" sz="2400" dirty="0">
              <a:solidFill>
                <a:srgbClr val="7F7F7F"/>
              </a:solidFill>
            </a:endParaRPr>
          </a:p>
          <a:p>
            <a:endParaRPr lang="en-US" sz="2400" i="1" dirty="0">
              <a:solidFill>
                <a:srgbClr val="F794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63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 vert="horz"/>
          <a:lstStyle>
            <a:lvl1pPr marL="0" indent="0">
              <a:spcAft>
                <a:spcPts val="600"/>
              </a:spcAft>
              <a:buFont typeface="Arial"/>
              <a:buNone/>
              <a:defRPr/>
            </a:lvl1pPr>
            <a:lvl2pPr marL="457200" indent="0">
              <a:spcAft>
                <a:spcPts val="600"/>
              </a:spcAft>
              <a:buFont typeface="Arial"/>
              <a:buNone/>
              <a:defRPr/>
            </a:lvl2pPr>
          </a:lstStyle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3000" dirty="0">
                <a:solidFill>
                  <a:srgbClr val="7F7F7F"/>
                </a:solidFill>
              </a:rPr>
              <a:t>First Level (30 </a:t>
            </a:r>
            <a:r>
              <a:rPr lang="en-US" sz="3000" dirty="0" err="1">
                <a:solidFill>
                  <a:srgbClr val="7F7F7F"/>
                </a:solidFill>
              </a:rPr>
              <a:t>pt</a:t>
            </a:r>
            <a:r>
              <a:rPr lang="en-US" sz="3000" dirty="0">
                <a:solidFill>
                  <a:srgbClr val="7F7F7F"/>
                </a:solidFill>
              </a:rPr>
              <a:t>, “space after” of 6 </a:t>
            </a:r>
            <a:r>
              <a:rPr lang="en-US" sz="3000" dirty="0" err="1">
                <a:solidFill>
                  <a:srgbClr val="7F7F7F"/>
                </a:solidFill>
              </a:rPr>
              <a:t>pt</a:t>
            </a:r>
            <a:r>
              <a:rPr lang="en-US" sz="3000" dirty="0">
                <a:solidFill>
                  <a:srgbClr val="7F7F7F"/>
                </a:solidFill>
              </a:rPr>
              <a:t>)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>
                <a:solidFill>
                  <a:srgbClr val="7F7F7F"/>
                </a:solidFill>
              </a:rPr>
              <a:t>Second</a:t>
            </a:r>
            <a:r>
              <a:rPr lang="en-US" sz="2400" baseline="0" dirty="0">
                <a:solidFill>
                  <a:srgbClr val="7F7F7F"/>
                </a:solidFill>
              </a:rPr>
              <a:t> Level (24 </a:t>
            </a:r>
            <a:r>
              <a:rPr lang="en-US" sz="2400" baseline="0" dirty="0" err="1">
                <a:solidFill>
                  <a:srgbClr val="7F7F7F"/>
                </a:solidFill>
              </a:rPr>
              <a:t>pt</a:t>
            </a:r>
            <a:r>
              <a:rPr lang="en-US" sz="2400" baseline="0" dirty="0">
                <a:solidFill>
                  <a:srgbClr val="7F7F7F"/>
                </a:solidFill>
              </a:rPr>
              <a:t>, “space after” of 6 </a:t>
            </a:r>
            <a:r>
              <a:rPr lang="en-US" sz="2400" baseline="0" dirty="0" err="1">
                <a:solidFill>
                  <a:srgbClr val="7F7F7F"/>
                </a:solidFill>
              </a:rPr>
              <a:t>pt</a:t>
            </a:r>
            <a:r>
              <a:rPr lang="en-US" sz="2400" baseline="0" dirty="0">
                <a:solidFill>
                  <a:srgbClr val="7F7F7F"/>
                </a:solidFill>
              </a:rPr>
              <a:t>)</a:t>
            </a:r>
            <a:endParaRPr lang="en-US" sz="2400" dirty="0">
              <a:solidFill>
                <a:srgbClr val="7F7F7F"/>
              </a:solidFill>
            </a:endParaRPr>
          </a:p>
          <a:p>
            <a:pPr>
              <a:spcAft>
                <a:spcPts val="600"/>
              </a:spcAft>
            </a:pPr>
            <a:endParaRPr lang="en-US" sz="1800" b="0" i="0" baseline="0" dirty="0">
              <a:solidFill>
                <a:srgbClr val="7F7F7F"/>
              </a:solidFill>
            </a:endParaRPr>
          </a:p>
          <a:p>
            <a:pPr>
              <a:spcAft>
                <a:spcPts val="600"/>
              </a:spcAft>
            </a:pPr>
            <a:endParaRPr lang="en-US" sz="2700" b="0" i="1" baseline="0" dirty="0">
              <a:solidFill>
                <a:srgbClr val="F7941E"/>
              </a:solidFill>
            </a:endParaRPr>
          </a:p>
          <a:p>
            <a:pPr>
              <a:spcAft>
                <a:spcPts val="600"/>
              </a:spcAft>
            </a:pPr>
            <a:endParaRPr lang="en-US" sz="2700" b="0" i="1" baseline="0" dirty="0">
              <a:solidFill>
                <a:srgbClr val="F7941E"/>
              </a:solidFill>
            </a:endParaRPr>
          </a:p>
          <a:p>
            <a:pPr>
              <a:spcAft>
                <a:spcPts val="600"/>
              </a:spcAft>
            </a:pPr>
            <a:endParaRPr lang="en-US" baseline="0" dirty="0"/>
          </a:p>
          <a:p>
            <a:pPr>
              <a:spcAft>
                <a:spcPts val="600"/>
              </a:spcAft>
            </a:pPr>
            <a:r>
              <a:rPr lang="en-US" baseline="0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7188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lvl="0"/>
            <a:r>
              <a:rPr lang="en-US" sz="3000" dirty="0">
                <a:solidFill>
                  <a:srgbClr val="7F7F7F"/>
                </a:solidFill>
              </a:rPr>
              <a:t>Example bullet point (30 </a:t>
            </a:r>
            <a:r>
              <a:rPr lang="en-US" sz="3000" dirty="0" err="1">
                <a:solidFill>
                  <a:srgbClr val="7F7F7F"/>
                </a:solidFill>
              </a:rPr>
              <a:t>pt</a:t>
            </a:r>
            <a:r>
              <a:rPr lang="en-US" sz="3000" dirty="0">
                <a:solidFill>
                  <a:srgbClr val="7F7F7F"/>
                </a:solidFill>
              </a:rPr>
              <a:t>, “space after” of 6 </a:t>
            </a:r>
            <a:r>
              <a:rPr lang="en-US" sz="3000" dirty="0" err="1">
                <a:solidFill>
                  <a:srgbClr val="7F7F7F"/>
                </a:solidFill>
              </a:rPr>
              <a:t>pt</a:t>
            </a:r>
            <a:r>
              <a:rPr lang="en-US" sz="3000" dirty="0">
                <a:solidFill>
                  <a:srgbClr val="7F7F7F"/>
                </a:solidFill>
              </a:rPr>
              <a:t>)</a:t>
            </a:r>
          </a:p>
          <a:p>
            <a:pPr lvl="0"/>
            <a:r>
              <a:rPr lang="en-US" sz="3000" dirty="0">
                <a:solidFill>
                  <a:srgbClr val="7F7F7F"/>
                </a:solidFill>
              </a:rPr>
              <a:t>Second bullet point </a:t>
            </a:r>
          </a:p>
          <a:p>
            <a:pPr lvl="0"/>
            <a:r>
              <a:rPr lang="en-US" sz="3000" dirty="0">
                <a:solidFill>
                  <a:srgbClr val="7F7F7F"/>
                </a:solidFill>
              </a:rPr>
              <a:t>Third, a really long sentence or two that ends up taking up more than one line </a:t>
            </a:r>
          </a:p>
          <a:p>
            <a:pPr lvl="2">
              <a:defRPr/>
            </a:pPr>
            <a:r>
              <a:rPr lang="en-US" dirty="0">
                <a:solidFill>
                  <a:srgbClr val="7F7F7F"/>
                </a:solidFill>
              </a:rPr>
              <a:t>Second level bullet point (24 </a:t>
            </a:r>
            <a:r>
              <a:rPr lang="en-US" dirty="0" err="1">
                <a:solidFill>
                  <a:srgbClr val="7F7F7F"/>
                </a:solidFill>
              </a:rPr>
              <a:t>pt</a:t>
            </a:r>
            <a:r>
              <a:rPr lang="en-US" dirty="0">
                <a:solidFill>
                  <a:srgbClr val="7F7F7F"/>
                </a:solidFill>
              </a:rPr>
              <a:t>, “space after” of 6 </a:t>
            </a:r>
            <a:r>
              <a:rPr lang="en-US" dirty="0" err="1">
                <a:solidFill>
                  <a:srgbClr val="7F7F7F"/>
                </a:solidFill>
              </a:rPr>
              <a:t>pt</a:t>
            </a:r>
            <a:r>
              <a:rPr lang="en-US" dirty="0">
                <a:solidFill>
                  <a:srgbClr val="7F7F7F"/>
                </a:solidFill>
              </a:rPr>
              <a:t>)</a:t>
            </a:r>
          </a:p>
          <a:p>
            <a:pPr lvl="2"/>
            <a:r>
              <a:rPr lang="en-US" dirty="0">
                <a:solidFill>
                  <a:srgbClr val="7F7F7F"/>
                </a:solidFill>
              </a:rPr>
              <a:t>Next bullet point</a:t>
            </a:r>
          </a:p>
        </p:txBody>
      </p:sp>
    </p:spTree>
    <p:extLst>
      <p:ext uri="{BB962C8B-B14F-4D97-AF65-F5344CB8AC3E}">
        <p14:creationId xmlns:p14="http://schemas.microsoft.com/office/powerpoint/2010/main" val="6737525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lvl="0" indent="0">
              <a:buNone/>
              <a:defRPr/>
            </a:pPr>
            <a:r>
              <a:rPr lang="en-US" sz="1400" spc="90" dirty="0">
                <a:solidFill>
                  <a:srgbClr val="7F7F7F"/>
                </a:solidFill>
              </a:rPr>
              <a:t>Chart description copy, size 14 </a:t>
            </a:r>
            <a:r>
              <a:rPr lang="en-US" sz="1400" spc="90" dirty="0" err="1">
                <a:solidFill>
                  <a:srgbClr val="7F7F7F"/>
                </a:solidFill>
              </a:rPr>
              <a:t>pt</a:t>
            </a:r>
            <a:endParaRPr lang="en-US" sz="1400" spc="90" dirty="0">
              <a:solidFill>
                <a:srgbClr val="7F7F7F"/>
              </a:solidFill>
            </a:endParaRPr>
          </a:p>
          <a:p>
            <a:pPr lvl="0">
              <a:defRPr/>
            </a:pPr>
            <a:r>
              <a:rPr lang="en-US" sz="1400" spc="90" dirty="0">
                <a:solidFill>
                  <a:srgbClr val="7F7F7F"/>
                </a:solidFill>
              </a:rPr>
              <a:t>KIPP Delta Elementary </a:t>
            </a:r>
            <a:br>
              <a:rPr lang="en-US" sz="1400" spc="90" dirty="0">
                <a:solidFill>
                  <a:srgbClr val="7F7F7F"/>
                </a:solidFill>
              </a:rPr>
            </a:br>
            <a:r>
              <a:rPr lang="en-US" sz="1400" spc="90" dirty="0">
                <a:solidFill>
                  <a:srgbClr val="7F7F7F"/>
                </a:solidFill>
              </a:rPr>
              <a:t>Literacy Academy</a:t>
            </a:r>
          </a:p>
          <a:p>
            <a:pPr marL="0" lvl="0" indent="0">
              <a:buNone/>
              <a:defRPr/>
            </a:pPr>
            <a:endParaRPr lang="en-US" sz="1400" spc="90" dirty="0">
              <a:solidFill>
                <a:srgbClr val="7F7F7F"/>
              </a:solidFill>
            </a:endParaRPr>
          </a:p>
          <a:p>
            <a:pPr marL="0" lvl="0" indent="0">
              <a:buNone/>
              <a:defRPr/>
            </a:pPr>
            <a:r>
              <a:rPr lang="en-US" sz="1400" spc="90" dirty="0">
                <a:solidFill>
                  <a:srgbClr val="7F7F7F"/>
                </a:solidFill>
              </a:rPr>
              <a:t>Chart description copy, size 14 </a:t>
            </a:r>
            <a:r>
              <a:rPr lang="en-US" sz="1400" spc="90" dirty="0" err="1">
                <a:solidFill>
                  <a:srgbClr val="7F7F7F"/>
                </a:solidFill>
              </a:rPr>
              <a:t>pt</a:t>
            </a:r>
            <a:endParaRPr lang="en-US" sz="1400" spc="90" dirty="0">
              <a:solidFill>
                <a:srgbClr val="7F7F7F"/>
              </a:solidFill>
            </a:endParaRPr>
          </a:p>
          <a:p>
            <a:pPr lvl="0">
              <a:defRPr/>
            </a:pPr>
            <a:r>
              <a:rPr lang="en-US" sz="1400" spc="90" dirty="0">
                <a:solidFill>
                  <a:srgbClr val="7F7F7F"/>
                </a:solidFill>
              </a:rPr>
              <a:t>KIPP Blytheville College </a:t>
            </a:r>
            <a:br>
              <a:rPr lang="en-US" sz="1400" spc="90" dirty="0">
                <a:solidFill>
                  <a:srgbClr val="7F7F7F"/>
                </a:solidFill>
              </a:rPr>
            </a:br>
            <a:r>
              <a:rPr lang="en-US" sz="1400" spc="90" dirty="0">
                <a:solidFill>
                  <a:srgbClr val="7F7F7F"/>
                </a:solidFill>
              </a:rPr>
              <a:t>Preparatory School</a:t>
            </a:r>
          </a:p>
          <a:p>
            <a:pPr lvl="0">
              <a:defRPr/>
            </a:pPr>
            <a:r>
              <a:rPr lang="en-US" sz="1400" spc="90" dirty="0">
                <a:solidFill>
                  <a:srgbClr val="7F7F7F"/>
                </a:solidFill>
              </a:rPr>
              <a:t>KIPP Delta College </a:t>
            </a:r>
            <a:br>
              <a:rPr lang="en-US" sz="1400" spc="90" dirty="0">
                <a:solidFill>
                  <a:srgbClr val="7F7F7F"/>
                </a:solidFill>
              </a:rPr>
            </a:br>
            <a:r>
              <a:rPr lang="en-US" sz="1400" spc="90" dirty="0">
                <a:solidFill>
                  <a:srgbClr val="7F7F7F"/>
                </a:solidFill>
              </a:rPr>
              <a:t>Preparatory School</a:t>
            </a:r>
          </a:p>
          <a:p>
            <a:pPr marL="0" lvl="0" indent="0">
              <a:buNone/>
              <a:defRPr/>
            </a:pPr>
            <a:endParaRPr lang="en-US" sz="1400" spc="90" dirty="0">
              <a:solidFill>
                <a:srgbClr val="7F7F7F"/>
              </a:solidFill>
            </a:endParaRPr>
          </a:p>
          <a:p>
            <a:pPr marL="0" lvl="0" indent="0">
              <a:buNone/>
              <a:defRPr/>
            </a:pPr>
            <a:r>
              <a:rPr lang="en-US" sz="1400" spc="90" dirty="0">
                <a:solidFill>
                  <a:srgbClr val="7F7F7F"/>
                </a:solidFill>
              </a:rPr>
              <a:t>Chart description copy, size 14 </a:t>
            </a:r>
            <a:r>
              <a:rPr lang="en-US" sz="1400" spc="90" dirty="0" err="1">
                <a:solidFill>
                  <a:srgbClr val="7F7F7F"/>
                </a:solidFill>
              </a:rPr>
              <a:t>pt</a:t>
            </a:r>
            <a:endParaRPr lang="en-US" sz="1400" spc="90" dirty="0">
              <a:solidFill>
                <a:srgbClr val="7F7F7F"/>
              </a:solidFill>
            </a:endParaRPr>
          </a:p>
          <a:p>
            <a:pPr lvl="0">
              <a:defRPr/>
            </a:pPr>
            <a:r>
              <a:rPr lang="en-US" sz="1400" spc="90" dirty="0">
                <a:solidFill>
                  <a:srgbClr val="7F7F7F"/>
                </a:solidFill>
              </a:rPr>
              <a:t>KIPP Delta Collegiate </a:t>
            </a:r>
          </a:p>
        </p:txBody>
      </p:sp>
    </p:spTree>
    <p:extLst>
      <p:ext uri="{BB962C8B-B14F-4D97-AF65-F5344CB8AC3E}">
        <p14:creationId xmlns:p14="http://schemas.microsoft.com/office/powerpoint/2010/main" val="2960283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76300" y="3781262"/>
            <a:ext cx="7391400" cy="2111537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58333" y="3781262"/>
            <a:ext cx="7044267" cy="2111538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/>
            <a:r>
              <a:rPr lang="en-US" sz="5000" b="1" dirty="0">
                <a:solidFill>
                  <a:srgbClr val="FFFFFF"/>
                </a:solidFill>
              </a:rPr>
              <a:t>Click</a:t>
            </a:r>
            <a:r>
              <a:rPr lang="en-US" sz="5000" b="1" baseline="0" dirty="0">
                <a:solidFill>
                  <a:srgbClr val="FFFFFF"/>
                </a:solidFill>
              </a:rPr>
              <a:t> to add title</a:t>
            </a:r>
            <a:endParaRPr lang="en-US" sz="5000" b="1" dirty="0">
              <a:solidFill>
                <a:srgbClr val="FFFFFF"/>
              </a:solidFill>
            </a:endParaRPr>
          </a:p>
        </p:txBody>
      </p:sp>
      <p:pic>
        <p:nvPicPr>
          <p:cNvPr id="8" name="Picture 7" descr="More Than Ever_Horiz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301" y="1438468"/>
            <a:ext cx="7391400" cy="160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1651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86119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120000-wh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4878" y="888249"/>
            <a:ext cx="2618936" cy="936822"/>
          </a:xfrm>
          <a:prstGeom prst="rect">
            <a:avLst/>
          </a:prstGeom>
        </p:spPr>
      </p:pic>
      <p:pic>
        <p:nvPicPr>
          <p:cNvPr id="8" name="Picture 7" descr="120000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4878" y="2182833"/>
            <a:ext cx="2618936" cy="936822"/>
          </a:xfrm>
          <a:prstGeom prst="rect">
            <a:avLst/>
          </a:prstGeom>
        </p:spPr>
      </p:pic>
      <p:pic>
        <p:nvPicPr>
          <p:cNvPr id="28" name="Picture 27" descr="1in10.png"/>
          <p:cNvPicPr>
            <a:picLocks noChangeAspect="1"/>
          </p:cNvPicPr>
          <p:nvPr/>
        </p:nvPicPr>
        <p:blipFill>
          <a:blip r:embed="rId4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4858" y="3679736"/>
            <a:ext cx="392580" cy="1030523"/>
          </a:xfrm>
          <a:prstGeom prst="rect">
            <a:avLst/>
          </a:prstGeom>
        </p:spPr>
      </p:pic>
      <p:pic>
        <p:nvPicPr>
          <p:cNvPr id="29" name="Picture 28" descr="1in10.png"/>
          <p:cNvPicPr>
            <a:picLocks noChangeAspect="1"/>
          </p:cNvPicPr>
          <p:nvPr/>
        </p:nvPicPr>
        <p:blipFill>
          <a:blip r:embed="rId4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6696" y="3679736"/>
            <a:ext cx="392580" cy="1030523"/>
          </a:xfrm>
          <a:prstGeom prst="rect">
            <a:avLst/>
          </a:prstGeom>
        </p:spPr>
      </p:pic>
      <p:pic>
        <p:nvPicPr>
          <p:cNvPr id="30" name="Picture 29" descr="1in10.png"/>
          <p:cNvPicPr>
            <a:picLocks noChangeAspect="1"/>
          </p:cNvPicPr>
          <p:nvPr/>
        </p:nvPicPr>
        <p:blipFill>
          <a:blip r:embed="rId4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8535" y="3679736"/>
            <a:ext cx="392580" cy="1030523"/>
          </a:xfrm>
          <a:prstGeom prst="rect">
            <a:avLst/>
          </a:prstGeom>
        </p:spPr>
      </p:pic>
      <p:grpSp>
        <p:nvGrpSpPr>
          <p:cNvPr id="51" name="Group 50"/>
          <p:cNvGrpSpPr/>
          <p:nvPr/>
        </p:nvGrpSpPr>
        <p:grpSpPr>
          <a:xfrm>
            <a:off x="774021" y="3620064"/>
            <a:ext cx="2126374" cy="2241763"/>
            <a:chOff x="774021" y="3620064"/>
            <a:chExt cx="2126374" cy="2241763"/>
          </a:xfrm>
        </p:grpSpPr>
        <p:grpSp>
          <p:nvGrpSpPr>
            <p:cNvPr id="49" name="Group 48"/>
            <p:cNvGrpSpPr/>
            <p:nvPr/>
          </p:nvGrpSpPr>
          <p:grpSpPr>
            <a:xfrm>
              <a:off x="780462" y="3679736"/>
              <a:ext cx="2119933" cy="2182091"/>
              <a:chOff x="780462" y="3679736"/>
              <a:chExt cx="2119933" cy="2182091"/>
            </a:xfrm>
          </p:grpSpPr>
          <p:pic>
            <p:nvPicPr>
              <p:cNvPr id="15" name="Picture 14" descr="1in10.png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0462" y="3679736"/>
                <a:ext cx="392580" cy="1030523"/>
              </a:xfrm>
              <a:prstGeom prst="rect">
                <a:avLst/>
              </a:prstGeom>
            </p:spPr>
          </p:pic>
          <p:pic>
            <p:nvPicPr>
              <p:cNvPr id="16" name="Picture 15" descr="1in10.png"/>
              <p:cNvPicPr>
                <a:picLocks noChangeAspect="1"/>
              </p:cNvPicPr>
              <p:nvPr/>
            </p:nvPicPr>
            <p:blipFill>
              <a:blip r:embed="rId4" cstate="screen">
                <a:alphaModFix amt="2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12300" y="3679736"/>
                <a:ext cx="392580" cy="1030523"/>
              </a:xfrm>
              <a:prstGeom prst="rect">
                <a:avLst/>
              </a:prstGeom>
            </p:spPr>
          </p:pic>
          <p:pic>
            <p:nvPicPr>
              <p:cNvPr id="17" name="Picture 16" descr="1in10.png"/>
              <p:cNvPicPr>
                <a:picLocks noChangeAspect="1"/>
              </p:cNvPicPr>
              <p:nvPr/>
            </p:nvPicPr>
            <p:blipFill>
              <a:blip r:embed="rId4" cstate="screen">
                <a:alphaModFix amt="2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44138" y="3679736"/>
                <a:ext cx="392580" cy="1030523"/>
              </a:xfrm>
              <a:prstGeom prst="rect">
                <a:avLst/>
              </a:prstGeom>
            </p:spPr>
          </p:pic>
          <p:pic>
            <p:nvPicPr>
              <p:cNvPr id="18" name="Picture 17" descr="1in10.png"/>
              <p:cNvPicPr>
                <a:picLocks noChangeAspect="1"/>
              </p:cNvPicPr>
              <p:nvPr/>
            </p:nvPicPr>
            <p:blipFill>
              <a:blip r:embed="rId4" cstate="screen">
                <a:alphaModFix amt="2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75977" y="3679736"/>
                <a:ext cx="392580" cy="1030523"/>
              </a:xfrm>
              <a:prstGeom prst="rect">
                <a:avLst/>
              </a:prstGeom>
            </p:spPr>
          </p:pic>
          <p:pic>
            <p:nvPicPr>
              <p:cNvPr id="19" name="Picture 18" descr="1in10.png"/>
              <p:cNvPicPr>
                <a:picLocks noChangeAspect="1"/>
              </p:cNvPicPr>
              <p:nvPr/>
            </p:nvPicPr>
            <p:blipFill>
              <a:blip r:embed="rId4" cstate="screen">
                <a:alphaModFix amt="2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07815" y="3679736"/>
                <a:ext cx="392580" cy="1030523"/>
              </a:xfrm>
              <a:prstGeom prst="rect">
                <a:avLst/>
              </a:prstGeom>
            </p:spPr>
          </p:pic>
          <p:pic>
            <p:nvPicPr>
              <p:cNvPr id="20" name="Picture 19" descr="1in10.png"/>
              <p:cNvPicPr>
                <a:picLocks noChangeAspect="1"/>
              </p:cNvPicPr>
              <p:nvPr/>
            </p:nvPicPr>
            <p:blipFill>
              <a:blip r:embed="rId4" cstate="screen">
                <a:alphaModFix amt="2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12300" y="4831304"/>
                <a:ext cx="392580" cy="1030523"/>
              </a:xfrm>
              <a:prstGeom prst="rect">
                <a:avLst/>
              </a:prstGeom>
            </p:spPr>
          </p:pic>
          <p:pic>
            <p:nvPicPr>
              <p:cNvPr id="21" name="Picture 20" descr="1in10.png"/>
              <p:cNvPicPr>
                <a:picLocks noChangeAspect="1"/>
              </p:cNvPicPr>
              <p:nvPr/>
            </p:nvPicPr>
            <p:blipFill>
              <a:blip r:embed="rId4" cstate="screen">
                <a:alphaModFix amt="2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44138" y="4831304"/>
                <a:ext cx="392580" cy="1030523"/>
              </a:xfrm>
              <a:prstGeom prst="rect">
                <a:avLst/>
              </a:prstGeom>
            </p:spPr>
          </p:pic>
          <p:pic>
            <p:nvPicPr>
              <p:cNvPr id="22" name="Picture 21" descr="1in10.png"/>
              <p:cNvPicPr>
                <a:picLocks noChangeAspect="1"/>
              </p:cNvPicPr>
              <p:nvPr/>
            </p:nvPicPr>
            <p:blipFill>
              <a:blip r:embed="rId4" cstate="screen">
                <a:alphaModFix amt="2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75977" y="4831304"/>
                <a:ext cx="392580" cy="1030523"/>
              </a:xfrm>
              <a:prstGeom prst="rect">
                <a:avLst/>
              </a:prstGeom>
            </p:spPr>
          </p:pic>
          <p:pic>
            <p:nvPicPr>
              <p:cNvPr id="23" name="Picture 22" descr="1in10.png"/>
              <p:cNvPicPr>
                <a:picLocks noChangeAspect="1"/>
              </p:cNvPicPr>
              <p:nvPr/>
            </p:nvPicPr>
            <p:blipFill>
              <a:blip r:embed="rId4" cstate="screen">
                <a:alphaModFix amt="2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07815" y="4831304"/>
                <a:ext cx="392580" cy="1030523"/>
              </a:xfrm>
              <a:prstGeom prst="rect">
                <a:avLst/>
              </a:prstGeom>
            </p:spPr>
          </p:pic>
          <p:pic>
            <p:nvPicPr>
              <p:cNvPr id="24" name="Picture 23" descr="1in10.png"/>
              <p:cNvPicPr>
                <a:picLocks noChangeAspect="1"/>
              </p:cNvPicPr>
              <p:nvPr/>
            </p:nvPicPr>
            <p:blipFill>
              <a:blip r:embed="rId4" cstate="screen">
                <a:alphaModFix amt="2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0462" y="4831304"/>
                <a:ext cx="392580" cy="1030523"/>
              </a:xfrm>
              <a:prstGeom prst="rect">
                <a:avLst/>
              </a:prstGeom>
            </p:spPr>
          </p:pic>
        </p:grpSp>
        <p:pic>
          <p:nvPicPr>
            <p:cNvPr id="38" name="Picture 37" descr="grad cap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4021" y="3620064"/>
              <a:ext cx="407759" cy="239674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>
            <a:off x="3314191" y="3620064"/>
            <a:ext cx="2128762" cy="2241763"/>
            <a:chOff x="3314191" y="3620064"/>
            <a:chExt cx="2128762" cy="2241763"/>
          </a:xfrm>
        </p:grpSpPr>
        <p:pic>
          <p:nvPicPr>
            <p:cNvPr id="27" name="Picture 26" descr="1in10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23020" y="3679736"/>
              <a:ext cx="392580" cy="1030523"/>
            </a:xfrm>
            <a:prstGeom prst="rect">
              <a:avLst/>
            </a:prstGeom>
          </p:spPr>
        </p:pic>
        <p:pic>
          <p:nvPicPr>
            <p:cNvPr id="31" name="Picture 30" descr="1in10.png"/>
            <p:cNvPicPr>
              <a:picLocks noChangeAspect="1"/>
            </p:cNvPicPr>
            <p:nvPr/>
          </p:nvPicPr>
          <p:blipFill>
            <a:blip r:embed="rId4" cstate="screen">
              <a:alphaModFix am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0373" y="3679736"/>
              <a:ext cx="392580" cy="1030523"/>
            </a:xfrm>
            <a:prstGeom prst="rect">
              <a:avLst/>
            </a:prstGeom>
          </p:spPr>
        </p:pic>
        <p:pic>
          <p:nvPicPr>
            <p:cNvPr id="32" name="Picture 31" descr="1in10.png"/>
            <p:cNvPicPr>
              <a:picLocks noChangeAspect="1"/>
            </p:cNvPicPr>
            <p:nvPr/>
          </p:nvPicPr>
          <p:blipFill>
            <a:blip r:embed="rId4" cstate="screen">
              <a:alphaModFix am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54858" y="4831304"/>
              <a:ext cx="392580" cy="1030523"/>
            </a:xfrm>
            <a:prstGeom prst="rect">
              <a:avLst/>
            </a:prstGeom>
          </p:spPr>
        </p:pic>
        <p:pic>
          <p:nvPicPr>
            <p:cNvPr id="33" name="Picture 32" descr="1in10.png"/>
            <p:cNvPicPr>
              <a:picLocks noChangeAspect="1"/>
            </p:cNvPicPr>
            <p:nvPr/>
          </p:nvPicPr>
          <p:blipFill>
            <a:blip r:embed="rId4" cstate="screen">
              <a:alphaModFix am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86696" y="4831304"/>
              <a:ext cx="392580" cy="1030523"/>
            </a:xfrm>
            <a:prstGeom prst="rect">
              <a:avLst/>
            </a:prstGeom>
          </p:spPr>
        </p:pic>
        <p:pic>
          <p:nvPicPr>
            <p:cNvPr id="34" name="Picture 33" descr="1in10.png"/>
            <p:cNvPicPr>
              <a:picLocks noChangeAspect="1"/>
            </p:cNvPicPr>
            <p:nvPr/>
          </p:nvPicPr>
          <p:blipFill>
            <a:blip r:embed="rId4" cstate="screen">
              <a:alphaModFix am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8535" y="4831304"/>
              <a:ext cx="392580" cy="1030523"/>
            </a:xfrm>
            <a:prstGeom prst="rect">
              <a:avLst/>
            </a:prstGeom>
          </p:spPr>
        </p:pic>
        <p:pic>
          <p:nvPicPr>
            <p:cNvPr id="35" name="Picture 34" descr="1in10.png"/>
            <p:cNvPicPr>
              <a:picLocks noChangeAspect="1"/>
            </p:cNvPicPr>
            <p:nvPr/>
          </p:nvPicPr>
          <p:blipFill>
            <a:blip r:embed="rId4" cstate="screen">
              <a:alphaModFix am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0373" y="4831304"/>
              <a:ext cx="392580" cy="1030523"/>
            </a:xfrm>
            <a:prstGeom prst="rect">
              <a:avLst/>
            </a:prstGeom>
          </p:spPr>
        </p:pic>
        <p:pic>
          <p:nvPicPr>
            <p:cNvPr id="36" name="Picture 35" descr="1in10.png"/>
            <p:cNvPicPr>
              <a:picLocks noChangeAspect="1"/>
            </p:cNvPicPr>
            <p:nvPr/>
          </p:nvPicPr>
          <p:blipFill>
            <a:blip r:embed="rId4" cstate="screen">
              <a:alphaModFix am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23020" y="4831304"/>
              <a:ext cx="392580" cy="1030523"/>
            </a:xfrm>
            <a:prstGeom prst="rect">
              <a:avLst/>
            </a:prstGeom>
          </p:spPr>
        </p:pic>
        <p:pic>
          <p:nvPicPr>
            <p:cNvPr id="39" name="Picture 38" descr="grad cap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14191" y="3620064"/>
              <a:ext cx="407759" cy="239674"/>
            </a:xfrm>
            <a:prstGeom prst="rect">
              <a:avLst/>
            </a:prstGeom>
          </p:spPr>
        </p:pic>
        <p:pic>
          <p:nvPicPr>
            <p:cNvPr id="40" name="Picture 39" descr="1in10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54858" y="3679736"/>
              <a:ext cx="392580" cy="1030523"/>
            </a:xfrm>
            <a:prstGeom prst="rect">
              <a:avLst/>
            </a:prstGeom>
          </p:spPr>
        </p:pic>
        <p:pic>
          <p:nvPicPr>
            <p:cNvPr id="41" name="Picture 40" descr="grad cap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46029" y="3620064"/>
              <a:ext cx="407759" cy="239674"/>
            </a:xfrm>
            <a:prstGeom prst="rect">
              <a:avLst/>
            </a:prstGeom>
          </p:spPr>
        </p:pic>
        <p:pic>
          <p:nvPicPr>
            <p:cNvPr id="42" name="Picture 41" descr="1in10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85538" y="3679736"/>
              <a:ext cx="392580" cy="1030523"/>
            </a:xfrm>
            <a:prstGeom prst="rect">
              <a:avLst/>
            </a:prstGeom>
          </p:spPr>
        </p:pic>
        <p:pic>
          <p:nvPicPr>
            <p:cNvPr id="43" name="Picture 42" descr="grad cap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76709" y="3620064"/>
              <a:ext cx="407759" cy="239674"/>
            </a:xfrm>
            <a:prstGeom prst="rect">
              <a:avLst/>
            </a:prstGeom>
          </p:spPr>
        </p:pic>
        <p:pic>
          <p:nvPicPr>
            <p:cNvPr id="44" name="Picture 43" descr="1in10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9693" y="3679736"/>
              <a:ext cx="392580" cy="1030523"/>
            </a:xfrm>
            <a:prstGeom prst="rect">
              <a:avLst/>
            </a:prstGeom>
          </p:spPr>
        </p:pic>
        <p:pic>
          <p:nvPicPr>
            <p:cNvPr id="45" name="Picture 44" descr="grad cap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0864" y="3620064"/>
              <a:ext cx="407759" cy="239674"/>
            </a:xfrm>
            <a:prstGeom prst="rect">
              <a:avLst/>
            </a:prstGeom>
          </p:spPr>
        </p:pic>
      </p:grpSp>
      <p:pic>
        <p:nvPicPr>
          <p:cNvPr id="48" name="Picture 47" descr="Map 080314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1852" y="5077562"/>
            <a:ext cx="2192795" cy="1355649"/>
          </a:xfrm>
          <a:prstGeom prst="rect">
            <a:avLst/>
          </a:prstGeom>
        </p:spPr>
      </p:pic>
      <p:pic>
        <p:nvPicPr>
          <p:cNvPr id="52" name="Picture 51" descr="KIPP Main Logo_White.eps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8312" y="6216286"/>
            <a:ext cx="1179005" cy="343629"/>
          </a:xfrm>
          <a:prstGeom prst="rect">
            <a:avLst/>
          </a:prstGeom>
        </p:spPr>
      </p:pic>
      <p:pic>
        <p:nvPicPr>
          <p:cNvPr id="53" name="Picture 52" descr="KIPP Main Logo_Blue.eps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895" y="6216286"/>
            <a:ext cx="1179005" cy="343629"/>
          </a:xfrm>
          <a:prstGeom prst="rect">
            <a:avLst/>
          </a:prstGeom>
        </p:spPr>
      </p:pic>
      <p:pic>
        <p:nvPicPr>
          <p:cNvPr id="6" name="Picture 5" descr="Recruitment Map_Site_011516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983" y="3638393"/>
            <a:ext cx="2152664" cy="135564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2374" y="927663"/>
            <a:ext cx="2108200" cy="74930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2374" y="2174780"/>
            <a:ext cx="2108200" cy="74930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40874" y="2549430"/>
            <a:ext cx="1117600" cy="74930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40874" y="1075771"/>
            <a:ext cx="11176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91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1933490782_181887c1cf_k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8300" y="4976074"/>
            <a:ext cx="84328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More photos, templates, and resources can be found at</a:t>
            </a:r>
          </a:p>
          <a:p>
            <a:pPr algn="ctr"/>
            <a:r>
              <a:rPr lang="en-US" sz="2400" dirty="0">
                <a:solidFill>
                  <a:srgbClr val="3366FF"/>
                </a:solidFill>
              </a:rPr>
              <a:t>http://</a:t>
            </a:r>
            <a:r>
              <a:rPr lang="en-US" sz="2400" dirty="0" err="1">
                <a:solidFill>
                  <a:srgbClr val="3366FF"/>
                </a:solidFill>
              </a:rPr>
              <a:t>www.kipp.org</a:t>
            </a:r>
            <a:r>
              <a:rPr lang="en-US" sz="2400" dirty="0">
                <a:solidFill>
                  <a:srgbClr val="3366FF"/>
                </a:solidFill>
              </a:rPr>
              <a:t>/brand/</a:t>
            </a:r>
          </a:p>
        </p:txBody>
      </p:sp>
    </p:spTree>
    <p:extLst>
      <p:ext uri="{BB962C8B-B14F-4D97-AF65-F5344CB8AC3E}">
        <p14:creationId xmlns:p14="http://schemas.microsoft.com/office/powerpoint/2010/main" val="3460985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71236" y="5686145"/>
            <a:ext cx="4769864" cy="80560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rmAutofit/>
          </a:bodyPr>
          <a:lstStyle/>
          <a:p>
            <a:pPr algn="r"/>
            <a:r>
              <a:rPr lang="en-US" sz="3350" spc="80" dirty="0">
                <a:solidFill>
                  <a:srgbClr val="1D4282"/>
                </a:solidFill>
              </a:rPr>
              <a:t>SCHOOL LEADER RETREAT</a:t>
            </a:r>
          </a:p>
        </p:txBody>
      </p:sp>
      <p:pic>
        <p:nvPicPr>
          <p:cNvPr id="6" name="Picture 5" descr="KIPP Logo 653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0810" y="5876381"/>
            <a:ext cx="993140" cy="286258"/>
          </a:xfrm>
          <a:prstGeom prst="rect">
            <a:avLst/>
          </a:prstGeom>
        </p:spPr>
      </p:pic>
      <p:pic>
        <p:nvPicPr>
          <p:cNvPr id="10" name="Picture 9" descr="More Than Ever_Square_Customizabl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2688" y="673942"/>
            <a:ext cx="6096000" cy="49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42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76300" y="3781262"/>
            <a:ext cx="7391400" cy="21115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58333" y="3781262"/>
            <a:ext cx="7044267" cy="2111538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/>
            <a:r>
              <a:rPr lang="en-US" sz="5000" b="1" dirty="0">
                <a:solidFill>
                  <a:srgbClr val="FFFFFF"/>
                </a:solidFill>
                <a:latin typeface="Calibri"/>
              </a:rPr>
              <a:t>Click to add 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194050" y="2400300"/>
            <a:ext cx="4984750" cy="628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52618" y="2548323"/>
            <a:ext cx="4769864" cy="80560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rmAutofit/>
          </a:bodyPr>
          <a:lstStyle/>
          <a:p>
            <a:pPr algn="r"/>
            <a:r>
              <a:rPr lang="en-US" sz="2500" spc="90" dirty="0">
                <a:solidFill>
                  <a:srgbClr val="1D4282"/>
                </a:solidFill>
              </a:rPr>
              <a:t>SCHOOL LEADER RETREAT</a:t>
            </a:r>
          </a:p>
        </p:txBody>
      </p:sp>
      <p:pic>
        <p:nvPicPr>
          <p:cNvPr id="9" name="Picture 8" descr="More Than Ever_Horiz_customizabl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421" y="1311971"/>
            <a:ext cx="7433741" cy="160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957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21900779173_17b00719c4_k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835525"/>
            <a:ext cx="9144000" cy="1514475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More Than Ever_Horiz_customizabl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23" y="5234084"/>
            <a:ext cx="3152632" cy="682545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3601458" y="5156200"/>
            <a:ext cx="0" cy="939800"/>
          </a:xfrm>
          <a:prstGeom prst="line">
            <a:avLst/>
          </a:prstGeom>
          <a:ln w="12700">
            <a:solidFill>
              <a:srgbClr val="1E4B7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715758" y="5048250"/>
            <a:ext cx="5086350" cy="109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rgbClr val="1E4B7B"/>
                </a:solidFill>
              </a:rPr>
              <a:t>Click</a:t>
            </a:r>
            <a:r>
              <a:rPr lang="en-US" sz="3600" baseline="0" dirty="0">
                <a:solidFill>
                  <a:srgbClr val="1E4B7B"/>
                </a:solidFill>
              </a:rPr>
              <a:t> to add title.</a:t>
            </a:r>
          </a:p>
          <a:p>
            <a: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1E4B7B"/>
                </a:solidFill>
              </a:rPr>
              <a:t>Click</a:t>
            </a:r>
            <a:r>
              <a:rPr lang="en-US" sz="3600" baseline="0" dirty="0">
                <a:solidFill>
                  <a:srgbClr val="1E4B7B"/>
                </a:solidFill>
              </a:rPr>
              <a:t> to add title.</a:t>
            </a:r>
            <a:endParaRPr lang="en-US" sz="3600" dirty="0">
              <a:solidFill>
                <a:srgbClr val="1E4B7B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79058" y="5706834"/>
            <a:ext cx="2091739" cy="440178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r"/>
            <a:r>
              <a:rPr lang="en-US" sz="1110" spc="80" dirty="0">
                <a:solidFill>
                  <a:srgbClr val="1E4B7B"/>
                </a:solidFill>
              </a:rPr>
              <a:t>SCHOOL LEADER RETREAT</a:t>
            </a:r>
          </a:p>
        </p:txBody>
      </p:sp>
      <p:pic>
        <p:nvPicPr>
          <p:cNvPr id="23" name="Picture 22" descr="KIPP Logo 653.eps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067" y="5796699"/>
            <a:ext cx="352516" cy="10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063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pic>
        <p:nvPicPr>
          <p:cNvPr id="3" name="Picture 2" descr="Logo_Navy_NoShadow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3339" y="417957"/>
            <a:ext cx="2328517" cy="68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843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26186" y="2442271"/>
            <a:ext cx="14770834" cy="1913829"/>
          </a:xfrm>
          <a:prstGeom prst="rect">
            <a:avLst/>
          </a:prstGeom>
          <a:effectLst/>
        </p:spPr>
      </p:pic>
      <p:pic>
        <p:nvPicPr>
          <p:cNvPr id="3" name="Picture 2" descr="Logo_Navy_NoShadow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3339" y="5702915"/>
            <a:ext cx="2328517" cy="68270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59231" y="2514840"/>
            <a:ext cx="6595531" cy="179287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b="1" kern="1200" spc="7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Presentation Title: </a:t>
            </a:r>
            <a:br>
              <a:rPr lang="en-US" dirty="0"/>
            </a:br>
            <a:r>
              <a:rPr lang="en-US" dirty="0"/>
              <a:t>Click here to edit</a:t>
            </a:r>
          </a:p>
        </p:txBody>
      </p:sp>
    </p:spTree>
    <p:extLst>
      <p:ext uri="{BB962C8B-B14F-4D97-AF65-F5344CB8AC3E}">
        <p14:creationId xmlns:p14="http://schemas.microsoft.com/office/powerpoint/2010/main" val="3103140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4147925824_8d007b71a3_o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Ribbon_Navy_Larg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87011" y="5024966"/>
            <a:ext cx="7003837" cy="1475134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59231" y="5143500"/>
            <a:ext cx="5421193" cy="1193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 spc="7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Presentation Title.</a:t>
            </a:r>
            <a:br>
              <a:rPr lang="en-US" dirty="0"/>
            </a:br>
            <a:r>
              <a:rPr lang="en-US" dirty="0"/>
              <a:t>Click here to edit.</a:t>
            </a:r>
          </a:p>
        </p:txBody>
      </p:sp>
      <p:pic>
        <p:nvPicPr>
          <p:cNvPr id="4" name="Picture 3" descr="KIPP Main Logo_White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3339" y="5422344"/>
            <a:ext cx="2342392" cy="68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446433"/>
      </p:ext>
    </p:extLst>
  </p:cSld>
  <p:clrMapOvr>
    <a:masterClrMapping/>
  </p:clrMapOvr>
</p:sld>
</file>

<file path=ppt/theme/theme1.xml><?xml version="1.0" encoding="utf-8"?>
<a:theme xmlns:a="http://schemas.openxmlformats.org/drawingml/2006/main" name="KSS 2015 ">
  <a:themeElements>
    <a:clrScheme name="KIPP PRESENTATION">
      <a:dk1>
        <a:srgbClr val="7F7F7F"/>
      </a:dk1>
      <a:lt1>
        <a:sysClr val="window" lastClr="FFFFFF"/>
      </a:lt1>
      <a:dk2>
        <a:srgbClr val="255694"/>
      </a:dk2>
      <a:lt2>
        <a:srgbClr val="60A2D7"/>
      </a:lt2>
      <a:accent1>
        <a:srgbClr val="22467F"/>
      </a:accent1>
      <a:accent2>
        <a:srgbClr val="F7941E"/>
      </a:accent2>
      <a:accent3>
        <a:srgbClr val="FFFFFF"/>
      </a:accent3>
      <a:accent4>
        <a:srgbClr val="F5C627"/>
      </a:accent4>
      <a:accent5>
        <a:srgbClr val="5B92CB"/>
      </a:accent5>
      <a:accent6>
        <a:srgbClr val="6C6C6C"/>
      </a:accent6>
      <a:hlink>
        <a:srgbClr val="0000FF"/>
      </a:hlink>
      <a:folHlink>
        <a:srgbClr val="FF00B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nnual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Generic KIPP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KIPP Handou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25136</TotalTime>
  <Words>473</Words>
  <Application>Microsoft Office PowerPoint</Application>
  <PresentationFormat>On-screen Show (4:3)</PresentationFormat>
  <Paragraphs>102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KSS 2015 </vt:lpstr>
      <vt:lpstr>Annual Theme</vt:lpstr>
      <vt:lpstr>Generic KIPP Presentation</vt:lpstr>
      <vt:lpstr>KIPP Handouts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Yefan</dc:creator>
  <cp:lastModifiedBy>Jessica Donnelly</cp:lastModifiedBy>
  <cp:revision>183</cp:revision>
  <cp:lastPrinted>2016-02-16T16:57:08Z</cp:lastPrinted>
  <dcterms:created xsi:type="dcterms:W3CDTF">2014-03-06T17:22:14Z</dcterms:created>
  <dcterms:modified xsi:type="dcterms:W3CDTF">2017-03-16T21:13:34Z</dcterms:modified>
</cp:coreProperties>
</file>