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charts/chart2.xml" ContentType="application/vnd.openxmlformats-officedocument.drawingml.chart+xml"/>
  <Override PartName="/ppt/theme/theme5.xml" ContentType="application/vnd.openxmlformats-officedocument.theme+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722" r:id="rId2"/>
    <p:sldMasterId id="2147483728" r:id="rId3"/>
    <p:sldMasterId id="2147483675" r:id="rId4"/>
  </p:sldMasterIdLst>
  <p:notesMasterIdLst>
    <p:notesMasterId r:id="rId40"/>
  </p:notesMasterIdLst>
  <p:sldIdLst>
    <p:sldId id="276" r:id="rId5"/>
    <p:sldId id="296" r:id="rId6"/>
    <p:sldId id="297" r:id="rId7"/>
    <p:sldId id="298" r:id="rId8"/>
    <p:sldId id="278" r:id="rId9"/>
    <p:sldId id="279" r:id="rId10"/>
    <p:sldId id="280" r:id="rId11"/>
    <p:sldId id="281" r:id="rId12"/>
    <p:sldId id="265" r:id="rId13"/>
    <p:sldId id="266" r:id="rId14"/>
    <p:sldId id="267" r:id="rId15"/>
    <p:sldId id="268" r:id="rId16"/>
    <p:sldId id="270" r:id="rId17"/>
    <p:sldId id="271" r:id="rId18"/>
    <p:sldId id="302" r:id="rId19"/>
    <p:sldId id="300" r:id="rId20"/>
    <p:sldId id="301" r:id="rId21"/>
    <p:sldId id="282" r:id="rId22"/>
    <p:sldId id="283" r:id="rId23"/>
    <p:sldId id="286" r:id="rId24"/>
    <p:sldId id="285" r:id="rId25"/>
    <p:sldId id="287" r:id="rId26"/>
    <p:sldId id="288" r:id="rId27"/>
    <p:sldId id="289" r:id="rId28"/>
    <p:sldId id="290" r:id="rId29"/>
    <p:sldId id="291" r:id="rId30"/>
    <p:sldId id="292" r:id="rId31"/>
    <p:sldId id="293" r:id="rId32"/>
    <p:sldId id="277" r:id="rId33"/>
    <p:sldId id="295" r:id="rId34"/>
    <p:sldId id="294" r:id="rId35"/>
    <p:sldId id="303" r:id="rId36"/>
    <p:sldId id="304" r:id="rId37"/>
    <p:sldId id="305" r:id="rId38"/>
    <p:sldId id="30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at's in this File?" id="{F249CA81-642A-9A4A-BDA7-DDB1658D2015}">
          <p14:sldIdLst>
            <p14:sldId id="276"/>
          </p14:sldIdLst>
        </p14:section>
        <p14:section name="Non-KSS Theme Covers" id="{01400768-8A8F-DD4F-B30B-51FDA28459DD}">
          <p14:sldIdLst>
            <p14:sldId id="296"/>
            <p14:sldId id="297"/>
            <p14:sldId id="298"/>
          </p14:sldIdLst>
        </p14:section>
        <p14:section name="KIPP General Covers" id="{A1846D33-C0E2-2B49-8FB7-ECE826CDFEE4}">
          <p14:sldIdLst>
            <p14:sldId id="278"/>
            <p14:sldId id="279"/>
            <p14:sldId id="280"/>
            <p14:sldId id="281"/>
          </p14:sldIdLst>
        </p14:section>
        <p14:section name="KSS Interior Slides" id="{18CED804-EF37-7847-8A81-9E94FB275821}">
          <p14:sldIdLst>
            <p14:sldId id="265"/>
            <p14:sldId id="266"/>
            <p14:sldId id="267"/>
            <p14:sldId id="268"/>
            <p14:sldId id="270"/>
            <p14:sldId id="271"/>
            <p14:sldId id="302"/>
          </p14:sldIdLst>
        </p14:section>
        <p14:section name="Non-KSS Interior" id="{45634C14-B9E2-904E-9071-F9F3CA78C1F0}">
          <p14:sldIdLst>
            <p14:sldId id="300"/>
            <p14:sldId id="301"/>
          </p14:sldIdLst>
        </p14:section>
        <p14:section name="KIPP General Interior Slides" id="{8A5793C3-1F84-AE43-9AAF-60B84EFD8AE7}">
          <p14:sldIdLst>
            <p14:sldId id="282"/>
            <p14:sldId id="283"/>
            <p14:sldId id="286"/>
            <p14:sldId id="285"/>
            <p14:sldId id="287"/>
            <p14:sldId id="288"/>
            <p14:sldId id="289"/>
          </p14:sldIdLst>
        </p14:section>
        <p14:section name="KIPP General Handout Slides" id="{5C6C39BA-A39A-714C-86D9-28FEFC8BC37C}">
          <p14:sldIdLst>
            <p14:sldId id="290"/>
            <p14:sldId id="291"/>
            <p14:sldId id="292"/>
            <p14:sldId id="293"/>
          </p14:sldIdLst>
        </p14:section>
        <p14:section name="Color Codes and Visuals" id="{DF9D1D70-2FB2-9E49-90A5-333EBFCDC6E7}">
          <p14:sldIdLst>
            <p14:sldId id="277"/>
            <p14:sldId id="295"/>
            <p14:sldId id="294"/>
            <p14:sldId id="303"/>
            <p14:sldId id="304"/>
            <p14:sldId id="305"/>
            <p14:sldId id="306"/>
          </p14:sldIdLst>
        </p14:section>
      </p14:sectionLst>
    </p:ext>
    <p:ext uri="{EFAFB233-063F-42B5-8137-9DF3F51BA10A}">
      <p15:sldGuideLst xmlns:p15="http://schemas.microsoft.com/office/powerpoint/2012/main" xmlns="">
        <p15:guide id="1" orient="horz" pos="4160">
          <p15:clr>
            <a:srgbClr val="A4A3A4"/>
          </p15:clr>
        </p15:guide>
        <p15:guide id="2" orient="horz" pos="568">
          <p15:clr>
            <a:srgbClr val="A4A3A4"/>
          </p15:clr>
        </p15:guide>
        <p15:guide id="3" orient="horz" pos="4008" userDrawn="1">
          <p15:clr>
            <a:srgbClr val="A4A3A4"/>
          </p15:clr>
        </p15:guide>
        <p15:guide id="4" orient="horz" pos="2152">
          <p15:clr>
            <a:srgbClr val="A4A3A4"/>
          </p15:clr>
        </p15:guide>
        <p15:guide id="5" orient="horz" pos="560">
          <p15:clr>
            <a:srgbClr val="A4A3A4"/>
          </p15:clr>
        </p15:guide>
        <p15:guide id="6" pos="5544" userDrawn="1">
          <p15:clr>
            <a:srgbClr val="A4A3A4"/>
          </p15:clr>
        </p15:guide>
        <p15:guide id="7" pos="2874">
          <p15:clr>
            <a:srgbClr val="A4A3A4"/>
          </p15:clr>
        </p15:guide>
        <p15:guide id="8" pos="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631"/>
    <a:srgbClr val="1E4B7B"/>
    <a:srgbClr val="7F7F7F"/>
    <a:srgbClr val="FFFFFF"/>
    <a:srgbClr val="CACACA"/>
    <a:srgbClr val="FEBC11"/>
    <a:srgbClr val="BED5E7"/>
    <a:srgbClr val="4F81BD"/>
    <a:srgbClr val="E27425"/>
    <a:srgbClr val="A7CF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3644" autoAdjust="0"/>
    <p:restoredTop sz="76112" autoAdjust="0"/>
  </p:normalViewPr>
  <p:slideViewPr>
    <p:cSldViewPr snapToGrid="0" snapToObjects="1">
      <p:cViewPr varScale="1">
        <p:scale>
          <a:sx n="83" d="100"/>
          <a:sy n="83" d="100"/>
        </p:scale>
        <p:origin x="-1128" y="-96"/>
      </p:cViewPr>
      <p:guideLst>
        <p:guide orient="horz" pos="4160"/>
        <p:guide orient="horz" pos="568"/>
        <p:guide orient="horz" pos="4008"/>
        <p:guide orient="horz" pos="2152"/>
        <p:guide orient="horz" pos="560"/>
        <p:guide pos="5544"/>
        <p:guide pos="2874"/>
        <p:guide pos="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2">
                <a:lumMod val="20000"/>
                <a:lumOff val="80000"/>
              </a:schemeClr>
            </a:solidFill>
            <a:ln>
              <a:noFill/>
            </a:ln>
            <a:effectLst/>
          </c:spPr>
          <c:invertIfNegative val="0"/>
          <c:cat>
            <c:strRef>
              <c:f>Sheet1!$A$2:$A$5</c:f>
              <c:strCache>
                <c:ptCount val="4"/>
                <c:pt idx="0">
                  <c:v>5th</c:v>
                </c:pt>
                <c:pt idx="1">
                  <c:v>6th</c:v>
                </c:pt>
                <c:pt idx="2">
                  <c:v>7th</c:v>
                </c:pt>
                <c:pt idx="3">
                  <c:v>8th</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8BBE-4D19-B96E-7806CAF02948}"/>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5th</c:v>
                </c:pt>
                <c:pt idx="1">
                  <c:v>6th</c:v>
                </c:pt>
                <c:pt idx="2">
                  <c:v>7th</c:v>
                </c:pt>
                <c:pt idx="3">
                  <c:v>8th</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8BBE-4D19-B96E-7806CAF02948}"/>
            </c:ext>
          </c:extLst>
        </c:ser>
        <c:dLbls>
          <c:showLegendKey val="0"/>
          <c:showVal val="0"/>
          <c:showCatName val="0"/>
          <c:showSerName val="0"/>
          <c:showPercent val="0"/>
          <c:showBubbleSize val="0"/>
        </c:dLbls>
        <c:gapWidth val="150"/>
        <c:axId val="2119287384"/>
        <c:axId val="2039951992"/>
      </c:barChart>
      <c:catAx>
        <c:axId val="2119287384"/>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a:solidFill>
                  <a:srgbClr val="60A2D7"/>
                </a:solidFill>
              </a:defRPr>
            </a:pPr>
            <a:endParaRPr lang="en-US"/>
          </a:p>
        </c:txPr>
        <c:crossAx val="2039951992"/>
        <c:crosses val="autoZero"/>
        <c:auto val="1"/>
        <c:lblAlgn val="ctr"/>
        <c:lblOffset val="100"/>
        <c:noMultiLvlLbl val="0"/>
      </c:catAx>
      <c:valAx>
        <c:axId val="2039951992"/>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noFill/>
          <a:ln>
            <a:solidFill>
              <a:schemeClr val="bg1">
                <a:lumMod val="75000"/>
              </a:schemeClr>
            </a:solidFill>
          </a:ln>
        </c:spPr>
        <c:txPr>
          <a:bodyPr/>
          <a:lstStyle/>
          <a:p>
            <a:pPr>
              <a:defRPr sz="1400">
                <a:solidFill>
                  <a:srgbClr val="60A2D7"/>
                </a:solidFill>
              </a:defRPr>
            </a:pPr>
            <a:endParaRPr lang="en-US"/>
          </a:p>
        </c:txPr>
        <c:crossAx val="2119287384"/>
        <c:crosses val="autoZero"/>
        <c:crossBetween val="between"/>
        <c:majorUnit val="0.5"/>
        <c:minorUnit val="0.1"/>
      </c:valAx>
    </c:plotArea>
    <c:legend>
      <c:legendPos val="r"/>
      <c:layout/>
      <c:overlay val="0"/>
      <c:txPr>
        <a:bodyPr/>
        <a:lstStyle/>
        <a:p>
          <a:pPr>
            <a:defRPr>
              <a:solidFill>
                <a:schemeClr val="bg1">
                  <a:lumMod val="6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2">
                <a:lumMod val="20000"/>
                <a:lumOff val="80000"/>
              </a:schemeClr>
            </a:solidFill>
            <a:ln>
              <a:noFill/>
            </a:ln>
            <a:effectLst/>
          </c:spPr>
          <c:invertIfNegative val="0"/>
          <c:cat>
            <c:strRef>
              <c:f>Sheet1!$A$2:$A$5</c:f>
              <c:strCache>
                <c:ptCount val="4"/>
                <c:pt idx="0">
                  <c:v>5th</c:v>
                </c:pt>
                <c:pt idx="1">
                  <c:v>6th</c:v>
                </c:pt>
                <c:pt idx="2">
                  <c:v>7th</c:v>
                </c:pt>
                <c:pt idx="3">
                  <c:v>8th</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71DC-4093-9702-5EA1ECEE4A62}"/>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5th</c:v>
                </c:pt>
                <c:pt idx="1">
                  <c:v>6th</c:v>
                </c:pt>
                <c:pt idx="2">
                  <c:v>7th</c:v>
                </c:pt>
                <c:pt idx="3">
                  <c:v>8th</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71DC-4093-9702-5EA1ECEE4A62}"/>
            </c:ext>
          </c:extLst>
        </c:ser>
        <c:dLbls>
          <c:showLegendKey val="0"/>
          <c:showVal val="0"/>
          <c:showCatName val="0"/>
          <c:showSerName val="0"/>
          <c:showPercent val="0"/>
          <c:showBubbleSize val="0"/>
        </c:dLbls>
        <c:gapWidth val="150"/>
        <c:axId val="2121829064"/>
        <c:axId val="2121832472"/>
      </c:barChart>
      <c:catAx>
        <c:axId val="2121829064"/>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a:solidFill>
                  <a:srgbClr val="60A2D7"/>
                </a:solidFill>
              </a:defRPr>
            </a:pPr>
            <a:endParaRPr lang="en-US"/>
          </a:p>
        </c:txPr>
        <c:crossAx val="2121832472"/>
        <c:crosses val="autoZero"/>
        <c:auto val="1"/>
        <c:lblAlgn val="ctr"/>
        <c:lblOffset val="100"/>
        <c:noMultiLvlLbl val="0"/>
      </c:catAx>
      <c:valAx>
        <c:axId val="2121832472"/>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noFill/>
          <a:ln>
            <a:solidFill>
              <a:schemeClr val="bg1">
                <a:lumMod val="75000"/>
              </a:schemeClr>
            </a:solidFill>
          </a:ln>
        </c:spPr>
        <c:txPr>
          <a:bodyPr/>
          <a:lstStyle/>
          <a:p>
            <a:pPr>
              <a:defRPr sz="1400">
                <a:solidFill>
                  <a:srgbClr val="60A2D7"/>
                </a:solidFill>
              </a:defRPr>
            </a:pPr>
            <a:endParaRPr lang="en-US"/>
          </a:p>
        </c:txPr>
        <c:crossAx val="2121829064"/>
        <c:crosses val="autoZero"/>
        <c:crossBetween val="between"/>
        <c:majorUnit val="0.5"/>
        <c:minorUnit val="0.1"/>
      </c:valAx>
    </c:plotArea>
    <c:legend>
      <c:legendPos val="r"/>
      <c:layout/>
      <c:overlay val="0"/>
      <c:txPr>
        <a:bodyPr/>
        <a:lstStyle/>
        <a:p>
          <a:pPr>
            <a:defRPr>
              <a:solidFill>
                <a:schemeClr val="bg1">
                  <a:lumMod val="6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2">
                <a:lumMod val="20000"/>
                <a:lumOff val="80000"/>
              </a:schemeClr>
            </a:solidFill>
            <a:ln>
              <a:noFill/>
            </a:ln>
            <a:effectLst/>
          </c:spPr>
          <c:invertIfNegative val="0"/>
          <c:cat>
            <c:strRef>
              <c:f>Sheet1!$A$2:$A$5</c:f>
              <c:strCache>
                <c:ptCount val="4"/>
                <c:pt idx="0">
                  <c:v>5th</c:v>
                </c:pt>
                <c:pt idx="1">
                  <c:v>6th</c:v>
                </c:pt>
                <c:pt idx="2">
                  <c:v>7th</c:v>
                </c:pt>
                <c:pt idx="3">
                  <c:v>8th</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1C62-47D8-82E7-D81C9121851F}"/>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5th</c:v>
                </c:pt>
                <c:pt idx="1">
                  <c:v>6th</c:v>
                </c:pt>
                <c:pt idx="2">
                  <c:v>7th</c:v>
                </c:pt>
                <c:pt idx="3">
                  <c:v>8th</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1C62-47D8-82E7-D81C9121851F}"/>
            </c:ext>
          </c:extLst>
        </c:ser>
        <c:dLbls>
          <c:showLegendKey val="0"/>
          <c:showVal val="0"/>
          <c:showCatName val="0"/>
          <c:showSerName val="0"/>
          <c:showPercent val="0"/>
          <c:showBubbleSize val="0"/>
        </c:dLbls>
        <c:gapWidth val="150"/>
        <c:axId val="2123184280"/>
        <c:axId val="2123187688"/>
      </c:barChart>
      <c:catAx>
        <c:axId val="2123184280"/>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a:solidFill>
                  <a:srgbClr val="60A2D7"/>
                </a:solidFill>
              </a:defRPr>
            </a:pPr>
            <a:endParaRPr lang="en-US"/>
          </a:p>
        </c:txPr>
        <c:crossAx val="2123187688"/>
        <c:crosses val="autoZero"/>
        <c:auto val="1"/>
        <c:lblAlgn val="ctr"/>
        <c:lblOffset val="100"/>
        <c:noMultiLvlLbl val="0"/>
      </c:catAx>
      <c:valAx>
        <c:axId val="2123187688"/>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noFill/>
          <a:ln>
            <a:solidFill>
              <a:schemeClr val="bg1">
                <a:lumMod val="75000"/>
              </a:schemeClr>
            </a:solidFill>
          </a:ln>
        </c:spPr>
        <c:txPr>
          <a:bodyPr/>
          <a:lstStyle/>
          <a:p>
            <a:pPr>
              <a:defRPr sz="1400">
                <a:solidFill>
                  <a:srgbClr val="60A2D7"/>
                </a:solidFill>
              </a:defRPr>
            </a:pPr>
            <a:endParaRPr lang="en-US"/>
          </a:p>
        </c:txPr>
        <c:crossAx val="2123184280"/>
        <c:crosses val="autoZero"/>
        <c:crossBetween val="between"/>
        <c:majorUnit val="0.5"/>
        <c:minorUnit val="0.1"/>
      </c:valAx>
    </c:plotArea>
    <c:legend>
      <c:legendPos val="r"/>
      <c:layout/>
      <c:overlay val="0"/>
      <c:txPr>
        <a:bodyPr/>
        <a:lstStyle/>
        <a:p>
          <a:pPr>
            <a:defRPr>
              <a:solidFill>
                <a:schemeClr val="bg1">
                  <a:lumMod val="6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864BA-C5A5-42CE-AF4D-53F77FA43F02}" type="datetimeFigureOut">
              <a:rPr lang="en-US" smtClean="0"/>
              <a:t>10/25/17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19E8B-25E5-4362-BBDF-38C327FACB87}" type="slidenum">
              <a:rPr lang="en-US" smtClean="0"/>
              <a:t>‹#›</a:t>
            </a:fld>
            <a:endParaRPr lang="en-US"/>
          </a:p>
        </p:txBody>
      </p:sp>
    </p:spTree>
    <p:extLst>
      <p:ext uri="{BB962C8B-B14F-4D97-AF65-F5344CB8AC3E}">
        <p14:creationId xmlns:p14="http://schemas.microsoft.com/office/powerpoint/2010/main" val="934921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D19E8B-25E5-4362-BBDF-38C327FACB87}" type="slidenum">
              <a:rPr lang="en-US" smtClean="0"/>
              <a:t>4</a:t>
            </a:fld>
            <a:endParaRPr lang="en-US"/>
          </a:p>
        </p:txBody>
      </p:sp>
    </p:spTree>
    <p:extLst>
      <p:ext uri="{BB962C8B-B14F-4D97-AF65-F5344CB8AC3E}">
        <p14:creationId xmlns:p14="http://schemas.microsoft.com/office/powerpoint/2010/main" val="28130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you've probably heard, this year KIPP is all about the AP Power Moves, which is a set of 4 strategies that have been shown to have the </a:t>
            </a:r>
            <a:r>
              <a:rPr lang="en-US" sz="1200" i="1" kern="1200" dirty="0">
                <a:solidFill>
                  <a:schemeClr val="tx1"/>
                </a:solidFill>
                <a:effectLst/>
                <a:latin typeface="+mn-lt"/>
                <a:ea typeface="+mn-ea"/>
                <a:cs typeface="+mn-cs"/>
              </a:rPr>
              <a:t>most</a:t>
            </a:r>
            <a:r>
              <a:rPr lang="en-US" sz="1200" kern="1200" dirty="0">
                <a:solidFill>
                  <a:schemeClr val="tx1"/>
                </a:solidFill>
                <a:effectLst/>
                <a:latin typeface="+mn-lt"/>
                <a:ea typeface="+mn-ea"/>
                <a:cs typeface="+mn-cs"/>
              </a:rPr>
              <a:t> impact on teacher efficacy, which in turn has the </a:t>
            </a:r>
            <a:r>
              <a:rPr lang="en-US" sz="1200" i="1" kern="1200" dirty="0">
                <a:solidFill>
                  <a:schemeClr val="tx1"/>
                </a:solidFill>
                <a:effectLst/>
                <a:latin typeface="+mn-lt"/>
                <a:ea typeface="+mn-ea"/>
                <a:cs typeface="+mn-cs"/>
              </a:rPr>
              <a:t>most</a:t>
            </a:r>
            <a:r>
              <a:rPr lang="en-US" sz="1200" kern="1200" dirty="0">
                <a:solidFill>
                  <a:schemeClr val="tx1"/>
                </a:solidFill>
                <a:effectLst/>
                <a:latin typeface="+mn-lt"/>
                <a:ea typeface="+mn-ea"/>
                <a:cs typeface="+mn-cs"/>
              </a:rPr>
              <a:t> impact on student outcomes.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Optional: if you're talking to a room of mostly SLs and/or regional staff, you could add something like: They're called the AP Power Moves because APs and coaches will be the ones directly implementing these moves, but they won't be able to do that without guidance and support from their school leader and/or region.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D19E8B-25E5-4362-BBDF-38C327FACB87}" type="slidenum">
              <a:rPr lang="en-US" smtClean="0"/>
              <a:t>32</a:t>
            </a:fld>
            <a:endParaRPr lang="en-US"/>
          </a:p>
        </p:txBody>
      </p:sp>
    </p:spTree>
    <p:extLst>
      <p:ext uri="{BB962C8B-B14F-4D97-AF65-F5344CB8AC3E}">
        <p14:creationId xmlns:p14="http://schemas.microsoft.com/office/powerpoint/2010/main" val="269730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Put simply, the 4 Moves are: (1) Internalization, (2) Observation and feedback, (3) Data-Driven Instruction, and (4) Academic Progress monitoring. And those 4 things are mostly going to happen in 3 places: content team meetings, coaching 1:1s, and academic progress monitoring meetings. As we run through this session, I want you to keep the Power Moves on your mind, and think about how what we're talking about in here applies.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D19E8B-25E5-4362-BBDF-38C327FACB87}" type="slidenum">
              <a:rPr lang="en-US" smtClean="0"/>
              <a:t>33</a:t>
            </a:fld>
            <a:endParaRPr lang="en-US"/>
          </a:p>
        </p:txBody>
      </p:sp>
    </p:spTree>
    <p:extLst>
      <p:ext uri="{BB962C8B-B14F-4D97-AF65-F5344CB8AC3E}">
        <p14:creationId xmlns:p14="http://schemas.microsoft.com/office/powerpoint/2010/main" val="223396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beginning of the session, I asked you to keep the Power Moves on your mind. So, what's the connection? How does what we just learned relate to the Power Moves? (Take answers)</a:t>
            </a:r>
            <a:endParaRPr lang="en-US" dirty="0"/>
          </a:p>
          <a:p>
            <a:endParaRPr lang="en-US" dirty="0"/>
          </a:p>
        </p:txBody>
      </p:sp>
      <p:sp>
        <p:nvSpPr>
          <p:cNvPr id="4" name="Slide Number Placeholder 3"/>
          <p:cNvSpPr>
            <a:spLocks noGrp="1"/>
          </p:cNvSpPr>
          <p:nvPr>
            <p:ph type="sldNum" sz="quarter" idx="10"/>
          </p:nvPr>
        </p:nvSpPr>
        <p:spPr/>
        <p:txBody>
          <a:bodyPr/>
          <a:lstStyle/>
          <a:p>
            <a:fld id="{CBD19E8B-25E5-4362-BBDF-38C327FACB87}" type="slidenum">
              <a:rPr lang="en-US" smtClean="0"/>
              <a:t>34</a:t>
            </a:fld>
            <a:endParaRPr lang="en-US"/>
          </a:p>
        </p:txBody>
      </p:sp>
    </p:spTree>
    <p:extLst>
      <p:ext uri="{BB962C8B-B14F-4D97-AF65-F5344CB8AC3E}">
        <p14:creationId xmlns:p14="http://schemas.microsoft.com/office/powerpoint/2010/main" val="41501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want to learn more about the Power Moves, find tools and resources, this is the place to go!</a:t>
            </a:r>
            <a:endParaRPr lang="en-US" dirty="0"/>
          </a:p>
          <a:p>
            <a:endParaRPr lang="en-US" dirty="0"/>
          </a:p>
        </p:txBody>
      </p:sp>
      <p:sp>
        <p:nvSpPr>
          <p:cNvPr id="4" name="Slide Number Placeholder 3"/>
          <p:cNvSpPr>
            <a:spLocks noGrp="1"/>
          </p:cNvSpPr>
          <p:nvPr>
            <p:ph type="sldNum" sz="quarter" idx="10"/>
          </p:nvPr>
        </p:nvSpPr>
        <p:spPr/>
        <p:txBody>
          <a:bodyPr/>
          <a:lstStyle/>
          <a:p>
            <a:fld id="{CBD19E8B-25E5-4362-BBDF-38C327FACB87}" type="slidenum">
              <a:rPr lang="en-US" smtClean="0"/>
              <a:t>35</a:t>
            </a:fld>
            <a:endParaRPr lang="en-US"/>
          </a:p>
        </p:txBody>
      </p:sp>
    </p:spTree>
    <p:extLst>
      <p:ext uri="{BB962C8B-B14F-4D97-AF65-F5344CB8AC3E}">
        <p14:creationId xmlns:p14="http://schemas.microsoft.com/office/powerpoint/2010/main" val="169842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emf"/><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8.emf"/><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emf"/><Relationship Id="rId3"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chart" Target="../charts/chart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chart" Target="../charts/chart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2"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cxnSp>
        <p:nvCxnSpPr>
          <p:cNvPr id="23" name="Straight Connector 22"/>
          <p:cNvCxnSpPr/>
          <p:nvPr userDrawn="1"/>
        </p:nvCxnSpPr>
        <p:spPr>
          <a:xfrm>
            <a:off x="447524" y="740113"/>
            <a:ext cx="8248952" cy="0"/>
          </a:xfrm>
          <a:prstGeom prst="line">
            <a:avLst/>
          </a:prstGeom>
          <a:ln w="12700" cmpd="sng">
            <a:solidFill>
              <a:srgbClr val="255694"/>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447524" y="198623"/>
            <a:ext cx="8248952" cy="0"/>
          </a:xfrm>
          <a:prstGeom prst="line">
            <a:avLst/>
          </a:prstGeom>
          <a:ln w="44450" cmpd="sng">
            <a:solidFill>
              <a:srgbClr val="255694"/>
            </a:solidFill>
          </a:ln>
          <a:effectLst/>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userDrawn="1"/>
        </p:nvSpPr>
        <p:spPr>
          <a:xfrm>
            <a:off x="359228" y="192275"/>
            <a:ext cx="8337248" cy="485058"/>
          </a:xfrm>
          <a:prstGeom prst="rect">
            <a:avLst/>
          </a:prstGeom>
        </p:spPr>
        <p:txBody>
          <a:bodyPr anchor="t"/>
          <a:lstStyle>
            <a:lvl1pPr algn="l" defTabSz="457200" rtl="0" eaLnBrk="1" latinLnBrk="0" hangingPunct="1">
              <a:spcBef>
                <a:spcPct val="0"/>
              </a:spcBef>
              <a:buNone/>
              <a:defRPr sz="2800" b="1" i="0" kern="1200" spc="80" baseline="0">
                <a:solidFill>
                  <a:srgbClr val="5691CE"/>
                </a:solidFill>
                <a:latin typeface="Calibri"/>
                <a:ea typeface="+mj-ea"/>
                <a:cs typeface="Calibri"/>
              </a:defRPr>
            </a:lvl1pPr>
          </a:lstStyle>
          <a:p>
            <a:pPr>
              <a:lnSpc>
                <a:spcPct val="90000"/>
              </a:lnSpc>
            </a:pPr>
            <a:r>
              <a:rPr lang="en-US" sz="3000" dirty="0">
                <a:solidFill>
                  <a:srgbClr val="255694"/>
                </a:solidFill>
              </a:rPr>
              <a:t>Color Swatches</a:t>
            </a:r>
          </a:p>
        </p:txBody>
      </p:sp>
      <p:sp>
        <p:nvSpPr>
          <p:cNvPr id="26" name="Rectangle 25"/>
          <p:cNvSpPr/>
          <p:nvPr userDrawn="1"/>
        </p:nvSpPr>
        <p:spPr>
          <a:xfrm>
            <a:off x="447524" y="1104900"/>
            <a:ext cx="851717" cy="914400"/>
          </a:xfrm>
          <a:prstGeom prst="rect">
            <a:avLst/>
          </a:prstGeom>
          <a:solidFill>
            <a:srgbClr val="2556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55694"/>
              </a:solidFill>
            </a:endParaRPr>
          </a:p>
        </p:txBody>
      </p:sp>
      <p:sp>
        <p:nvSpPr>
          <p:cNvPr id="27" name="Rectangle 26"/>
          <p:cNvSpPr/>
          <p:nvPr userDrawn="1"/>
        </p:nvSpPr>
        <p:spPr>
          <a:xfrm>
            <a:off x="447524" y="2260600"/>
            <a:ext cx="851717" cy="914400"/>
          </a:xfrm>
          <a:prstGeom prst="rect">
            <a:avLst/>
          </a:prstGeom>
          <a:solidFill>
            <a:srgbClr val="60A2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447524" y="3416300"/>
            <a:ext cx="851717" cy="914400"/>
          </a:xfrm>
          <a:prstGeom prst="rect">
            <a:avLst/>
          </a:prstGeom>
          <a:solidFill>
            <a:srgbClr val="A7CF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4562475" y="1104900"/>
            <a:ext cx="851717" cy="914400"/>
          </a:xfrm>
          <a:prstGeom prst="rect">
            <a:avLst/>
          </a:prstGeom>
          <a:solidFill>
            <a:srgbClr val="E274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sp>
        <p:nvSpPr>
          <p:cNvPr id="30" name="TextBox 29"/>
          <p:cNvSpPr txBox="1"/>
          <p:nvPr userDrawn="1"/>
        </p:nvSpPr>
        <p:spPr>
          <a:xfrm>
            <a:off x="1524000" y="1409700"/>
            <a:ext cx="2235200" cy="369332"/>
          </a:xfrm>
          <a:prstGeom prst="rect">
            <a:avLst/>
          </a:prstGeom>
          <a:noFill/>
        </p:spPr>
        <p:txBody>
          <a:bodyPr wrap="square" rtlCol="0">
            <a:spAutoFit/>
          </a:bodyPr>
          <a:lstStyle/>
          <a:p>
            <a:r>
              <a:rPr lang="en-US" dirty="0"/>
              <a:t>R-37 G-86 B-148</a:t>
            </a:r>
          </a:p>
        </p:txBody>
      </p:sp>
      <p:sp>
        <p:nvSpPr>
          <p:cNvPr id="31" name="TextBox 30"/>
          <p:cNvSpPr txBox="1"/>
          <p:nvPr userDrawn="1"/>
        </p:nvSpPr>
        <p:spPr>
          <a:xfrm>
            <a:off x="1524000" y="2514600"/>
            <a:ext cx="2235200" cy="369332"/>
          </a:xfrm>
          <a:prstGeom prst="rect">
            <a:avLst/>
          </a:prstGeom>
          <a:noFill/>
        </p:spPr>
        <p:txBody>
          <a:bodyPr wrap="square" rtlCol="0">
            <a:spAutoFit/>
          </a:bodyPr>
          <a:lstStyle/>
          <a:p>
            <a:r>
              <a:rPr lang="en-US" dirty="0"/>
              <a:t>R-96 G-162 B-215</a:t>
            </a:r>
          </a:p>
        </p:txBody>
      </p:sp>
      <p:sp>
        <p:nvSpPr>
          <p:cNvPr id="32" name="TextBox 31"/>
          <p:cNvSpPr txBox="1"/>
          <p:nvPr userDrawn="1"/>
        </p:nvSpPr>
        <p:spPr>
          <a:xfrm>
            <a:off x="1524000" y="3670300"/>
            <a:ext cx="2235200" cy="369332"/>
          </a:xfrm>
          <a:prstGeom prst="rect">
            <a:avLst/>
          </a:prstGeom>
          <a:noFill/>
        </p:spPr>
        <p:txBody>
          <a:bodyPr wrap="square" rtlCol="0">
            <a:spAutoFit/>
          </a:bodyPr>
          <a:lstStyle/>
          <a:p>
            <a:r>
              <a:rPr lang="en-US" dirty="0"/>
              <a:t>R-167 G-207</a:t>
            </a:r>
            <a:r>
              <a:rPr lang="en-US" baseline="0" dirty="0"/>
              <a:t> </a:t>
            </a:r>
            <a:r>
              <a:rPr lang="en-US" dirty="0"/>
              <a:t>B-238</a:t>
            </a:r>
          </a:p>
        </p:txBody>
      </p:sp>
      <p:sp>
        <p:nvSpPr>
          <p:cNvPr id="33" name="TextBox 32"/>
          <p:cNvSpPr txBox="1"/>
          <p:nvPr userDrawn="1"/>
        </p:nvSpPr>
        <p:spPr>
          <a:xfrm>
            <a:off x="5664200" y="1409700"/>
            <a:ext cx="2235200" cy="369332"/>
          </a:xfrm>
          <a:prstGeom prst="rect">
            <a:avLst/>
          </a:prstGeom>
          <a:noFill/>
        </p:spPr>
        <p:txBody>
          <a:bodyPr wrap="square" rtlCol="0">
            <a:spAutoFit/>
          </a:bodyPr>
          <a:lstStyle/>
          <a:p>
            <a:r>
              <a:rPr lang="en-US" dirty="0"/>
              <a:t>R-226 G-116 B-37</a:t>
            </a:r>
          </a:p>
        </p:txBody>
      </p:sp>
      <p:sp>
        <p:nvSpPr>
          <p:cNvPr id="34" name="Rectangle 33"/>
          <p:cNvSpPr/>
          <p:nvPr userDrawn="1"/>
        </p:nvSpPr>
        <p:spPr>
          <a:xfrm>
            <a:off x="4562475" y="3416300"/>
            <a:ext cx="851717" cy="914400"/>
          </a:xfrm>
          <a:prstGeom prst="rect">
            <a:avLst/>
          </a:prstGeom>
          <a:solidFill>
            <a:srgbClr val="BCD6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TextBox 34"/>
          <p:cNvSpPr txBox="1"/>
          <p:nvPr userDrawn="1"/>
        </p:nvSpPr>
        <p:spPr>
          <a:xfrm>
            <a:off x="5664200" y="3670300"/>
            <a:ext cx="2235200" cy="369332"/>
          </a:xfrm>
          <a:prstGeom prst="rect">
            <a:avLst/>
          </a:prstGeom>
          <a:noFill/>
        </p:spPr>
        <p:txBody>
          <a:bodyPr wrap="square" rtlCol="0">
            <a:spAutoFit/>
          </a:bodyPr>
          <a:lstStyle/>
          <a:p>
            <a:r>
              <a:rPr lang="en-US" dirty="0"/>
              <a:t>R-188 G-214</a:t>
            </a:r>
            <a:r>
              <a:rPr lang="en-US" baseline="0" dirty="0"/>
              <a:t> B-49</a:t>
            </a:r>
            <a:endParaRPr lang="en-US" dirty="0"/>
          </a:p>
        </p:txBody>
      </p:sp>
      <p:sp>
        <p:nvSpPr>
          <p:cNvPr id="37" name="Rectangle 36"/>
          <p:cNvSpPr/>
          <p:nvPr userDrawn="1"/>
        </p:nvSpPr>
        <p:spPr>
          <a:xfrm>
            <a:off x="447524" y="4567766"/>
            <a:ext cx="851717" cy="914400"/>
          </a:xfrm>
          <a:prstGeom prst="rect">
            <a:avLst/>
          </a:prstGeom>
          <a:solidFill>
            <a:srgbClr val="F79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userDrawn="1"/>
        </p:nvSpPr>
        <p:spPr>
          <a:xfrm>
            <a:off x="1524000" y="4821766"/>
            <a:ext cx="2235200" cy="369332"/>
          </a:xfrm>
          <a:prstGeom prst="rect">
            <a:avLst/>
          </a:prstGeom>
          <a:noFill/>
        </p:spPr>
        <p:txBody>
          <a:bodyPr wrap="square" rtlCol="0">
            <a:spAutoFit/>
          </a:bodyPr>
          <a:lstStyle/>
          <a:p>
            <a:r>
              <a:rPr lang="en-US" dirty="0"/>
              <a:t>R-247 G-148</a:t>
            </a:r>
            <a:r>
              <a:rPr lang="en-US" baseline="0" dirty="0"/>
              <a:t> </a:t>
            </a:r>
            <a:r>
              <a:rPr lang="en-US" dirty="0"/>
              <a:t>B-30</a:t>
            </a:r>
          </a:p>
        </p:txBody>
      </p:sp>
      <p:sp>
        <p:nvSpPr>
          <p:cNvPr id="39" name="Rectangle 38"/>
          <p:cNvSpPr/>
          <p:nvPr userDrawn="1"/>
        </p:nvSpPr>
        <p:spPr>
          <a:xfrm>
            <a:off x="4562475" y="4567766"/>
            <a:ext cx="851717" cy="91440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userDrawn="1"/>
        </p:nvSpPr>
        <p:spPr>
          <a:xfrm>
            <a:off x="5664200" y="4821766"/>
            <a:ext cx="2235200" cy="369332"/>
          </a:xfrm>
          <a:prstGeom prst="rect">
            <a:avLst/>
          </a:prstGeom>
          <a:noFill/>
        </p:spPr>
        <p:txBody>
          <a:bodyPr wrap="square" rtlCol="0">
            <a:spAutoFit/>
          </a:bodyPr>
          <a:lstStyle/>
          <a:p>
            <a:r>
              <a:rPr lang="en-US" dirty="0"/>
              <a:t>R-127 G-127</a:t>
            </a:r>
            <a:r>
              <a:rPr lang="en-US" baseline="0" dirty="0"/>
              <a:t> B-127</a:t>
            </a:r>
            <a:endParaRPr lang="en-US" dirty="0"/>
          </a:p>
        </p:txBody>
      </p:sp>
      <p:sp>
        <p:nvSpPr>
          <p:cNvPr id="41" name="Rectangle 40"/>
          <p:cNvSpPr/>
          <p:nvPr userDrawn="1"/>
        </p:nvSpPr>
        <p:spPr>
          <a:xfrm>
            <a:off x="4562475" y="2260600"/>
            <a:ext cx="851717" cy="914400"/>
          </a:xfrm>
          <a:prstGeom prst="rect">
            <a:avLst/>
          </a:prstGeom>
          <a:solidFill>
            <a:srgbClr val="FEBC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sp>
        <p:nvSpPr>
          <p:cNvPr id="42" name="TextBox 41"/>
          <p:cNvSpPr txBox="1"/>
          <p:nvPr userDrawn="1"/>
        </p:nvSpPr>
        <p:spPr>
          <a:xfrm>
            <a:off x="5664200" y="2565400"/>
            <a:ext cx="2235200" cy="369332"/>
          </a:xfrm>
          <a:prstGeom prst="rect">
            <a:avLst/>
          </a:prstGeom>
          <a:noFill/>
        </p:spPr>
        <p:txBody>
          <a:bodyPr wrap="square" rtlCol="0">
            <a:spAutoFit/>
          </a:bodyPr>
          <a:lstStyle/>
          <a:p>
            <a:r>
              <a:rPr lang="en-US" dirty="0"/>
              <a:t>R-254 G-188 B-17</a:t>
            </a:r>
          </a:p>
        </p:txBody>
      </p:sp>
      <p:pic>
        <p:nvPicPr>
          <p:cNvPr id="43" name="Picture 42" descr="More Than Ever_Horiz.png">
            <a:extLst>
              <a:ext uri="{FF2B5EF4-FFF2-40B4-BE49-F238E27FC236}">
                <a16:creationId xmlns:a16="http://schemas.microsoft.com/office/drawing/2014/main" xmlns="" id="{9A38B787-F30D-480F-8AA1-16B2592E9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702" y="6120467"/>
            <a:ext cx="2355128" cy="509885"/>
          </a:xfrm>
          <a:prstGeom prst="rect">
            <a:avLst/>
          </a:prstGeom>
        </p:spPr>
      </p:pic>
    </p:spTree>
    <p:extLst>
      <p:ext uri="{BB962C8B-B14F-4D97-AF65-F5344CB8AC3E}">
        <p14:creationId xmlns:p14="http://schemas.microsoft.com/office/powerpoint/2010/main" val="135195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SS 2015 Close - Fill Surveys!">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userDrawn="1"/>
        </p:nvSpPr>
        <p:spPr>
          <a:xfrm>
            <a:off x="1092200" y="3796004"/>
            <a:ext cx="6972300" cy="1934376"/>
          </a:xfrm>
          <a:prstGeom prst="rect">
            <a:avLst/>
          </a:prstGeom>
          <a:noFill/>
        </p:spPr>
        <p:txBody>
          <a:bodyPr wrap="square" rtlCol="0">
            <a:spAutoFit/>
          </a:bodyPr>
          <a:lstStyle/>
          <a:p>
            <a:pPr algn="ctr">
              <a:lnSpc>
                <a:spcPct val="105000"/>
              </a:lnSpc>
            </a:pPr>
            <a:r>
              <a:rPr lang="en-US" sz="5400" b="1" dirty="0">
                <a:solidFill>
                  <a:srgbClr val="FFFFFF"/>
                </a:solidFill>
              </a:rPr>
              <a:t>Keep Collaborating.</a:t>
            </a:r>
          </a:p>
          <a:p>
            <a:pPr algn="ctr">
              <a:lnSpc>
                <a:spcPct val="105000"/>
              </a:lnSpc>
            </a:pPr>
            <a:r>
              <a:rPr lang="en-US" sz="6000" b="1" dirty="0">
                <a:solidFill>
                  <a:srgbClr val="FFFFFF"/>
                </a:solidFill>
              </a:rPr>
              <a:t>SHARE.KIPP.ORG</a:t>
            </a:r>
          </a:p>
        </p:txBody>
      </p:sp>
      <p:pic>
        <p:nvPicPr>
          <p:cNvPr id="4" name="Picture 3" descr="Gratitude-img.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90850" y="842579"/>
            <a:ext cx="3175000" cy="2912242"/>
          </a:xfrm>
          <a:prstGeom prst="rect">
            <a:avLst/>
          </a:prstGeom>
        </p:spPr>
      </p:pic>
    </p:spTree>
    <p:extLst>
      <p:ext uri="{BB962C8B-B14F-4D97-AF65-F5344CB8AC3E}">
        <p14:creationId xmlns:p14="http://schemas.microsoft.com/office/powerpoint/2010/main" val="428150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IPP Share">
    <p:bg>
      <p:bgPr>
        <a:solidFill>
          <a:srgbClr val="BED5E7"/>
        </a:solidFill>
        <a:effectLst/>
      </p:bgPr>
    </p:bg>
    <p:spTree>
      <p:nvGrpSpPr>
        <p:cNvPr id="1" name=""/>
        <p:cNvGrpSpPr/>
        <p:nvPr/>
      </p:nvGrpSpPr>
      <p:grpSpPr>
        <a:xfrm>
          <a:off x="0" y="0"/>
          <a:ext cx="0" cy="0"/>
          <a:chOff x="0" y="0"/>
          <a:chExt cx="0" cy="0"/>
        </a:xfrm>
      </p:grpSpPr>
      <p:sp>
        <p:nvSpPr>
          <p:cNvPr id="3" name="TextBox 2"/>
          <p:cNvSpPr txBox="1"/>
          <p:nvPr userDrawn="1"/>
        </p:nvSpPr>
        <p:spPr>
          <a:xfrm>
            <a:off x="554182" y="5383214"/>
            <a:ext cx="8177635" cy="461665"/>
          </a:xfrm>
          <a:prstGeom prst="rect">
            <a:avLst/>
          </a:prstGeom>
          <a:noFill/>
        </p:spPr>
        <p:txBody>
          <a:bodyPr wrap="square" rtlCol="0">
            <a:spAutoFit/>
          </a:bodyPr>
          <a:lstStyle/>
          <a:p>
            <a:pPr algn="ctr"/>
            <a:r>
              <a:rPr lang="en-US" sz="2400" spc="300" dirty="0">
                <a:solidFill>
                  <a:srgbClr val="002060"/>
                </a:solidFill>
                <a:latin typeface="Whitney Book" pitchFamily="50" charset="0"/>
              </a:rPr>
              <a:t>HTTPS://WWW.KIPPSHARE.ORG/GROUPS/KSS</a:t>
            </a:r>
          </a:p>
        </p:txBody>
      </p:sp>
      <p:pic>
        <p:nvPicPr>
          <p:cNvPr id="4" name="Picture 3" descr="More Than Ever_Squa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5034" y="1093186"/>
            <a:ext cx="3507170" cy="3175157"/>
          </a:xfrm>
          <a:prstGeom prst="rect">
            <a:avLst/>
          </a:prstGeom>
        </p:spPr>
      </p:pic>
      <p:sp>
        <p:nvSpPr>
          <p:cNvPr id="5" name="Speech Bubble: Rectangle with Corners Rounded 4"/>
          <p:cNvSpPr/>
          <p:nvPr userDrawn="1"/>
        </p:nvSpPr>
        <p:spPr>
          <a:xfrm>
            <a:off x="4863538" y="1093186"/>
            <a:ext cx="3639127" cy="3175156"/>
          </a:xfrm>
          <a:prstGeom prst="wedgeRoundRectCallout">
            <a:avLst>
              <a:gd name="adj1" fmla="val -33632"/>
              <a:gd name="adj2" fmla="val 67154"/>
              <a:gd name="adj3" fmla="val 16667"/>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spc="300" dirty="0">
                <a:solidFill>
                  <a:schemeClr val="bg1"/>
                </a:solidFill>
                <a:latin typeface="Whitney Bold" pitchFamily="50" charset="0"/>
              </a:rPr>
              <a:t>DID YOU KNOW?</a:t>
            </a:r>
          </a:p>
          <a:p>
            <a:pPr algn="ctr"/>
            <a:endParaRPr lang="en-US" spc="300" dirty="0">
              <a:solidFill>
                <a:schemeClr val="bg1"/>
              </a:solidFill>
              <a:latin typeface="Whitney Book" pitchFamily="50" charset="0"/>
            </a:endParaRPr>
          </a:p>
          <a:p>
            <a:pPr algn="ctr"/>
            <a:r>
              <a:rPr lang="en-US" spc="300" dirty="0">
                <a:solidFill>
                  <a:srgbClr val="002060"/>
                </a:solidFill>
                <a:latin typeface="Whitney Book" pitchFamily="50" charset="0"/>
              </a:rPr>
              <a:t>YOU CAN DOWNLOAD MATERIALS FROM THIS AND OTHER KSS SESSIONS ON</a:t>
            </a:r>
          </a:p>
          <a:p>
            <a:pPr algn="ctr"/>
            <a:endParaRPr lang="en-US" spc="300" dirty="0">
              <a:solidFill>
                <a:srgbClr val="002060"/>
              </a:solidFill>
              <a:latin typeface="Whitney Book" pitchFamily="50" charset="0"/>
            </a:endParaRPr>
          </a:p>
          <a:p>
            <a:pPr algn="ctr"/>
            <a:r>
              <a:rPr lang="en-US" spc="300" dirty="0">
                <a:solidFill>
                  <a:srgbClr val="002060"/>
                </a:solidFill>
                <a:latin typeface="Whitney Book" pitchFamily="50" charset="0"/>
              </a:rPr>
              <a:t>                            </a:t>
            </a:r>
          </a:p>
          <a:p>
            <a:pPr algn="ctr"/>
            <a:r>
              <a:rPr lang="en-US" spc="300" dirty="0">
                <a:solidFill>
                  <a:srgbClr val="002060"/>
                </a:solidFill>
                <a:latin typeface="Whitney Book" pitchFamily="50" charset="0"/>
              </a:rPr>
              <a:t>              </a:t>
            </a:r>
          </a:p>
        </p:txBody>
      </p:sp>
      <p:pic>
        <p:nvPicPr>
          <p:cNvPr id="6" name="Picture 5"/>
          <p:cNvPicPr>
            <a:picLocks noChangeAspect="1"/>
          </p:cNvPicPr>
          <p:nvPr userDrawn="1"/>
        </p:nvPicPr>
        <p:blipFill>
          <a:blip r:embed="rId3"/>
          <a:stretch>
            <a:fillRect/>
          </a:stretch>
        </p:blipFill>
        <p:spPr>
          <a:xfrm>
            <a:off x="5497284" y="3369464"/>
            <a:ext cx="2463619" cy="443588"/>
          </a:xfrm>
          <a:prstGeom prst="rect">
            <a:avLst/>
          </a:prstGeom>
          <a:solidFill>
            <a:schemeClr val="bg2"/>
          </a:solidFill>
        </p:spPr>
      </p:pic>
    </p:spTree>
    <p:extLst>
      <p:ext uri="{BB962C8B-B14F-4D97-AF65-F5344CB8AC3E}">
        <p14:creationId xmlns:p14="http://schemas.microsoft.com/office/powerpoint/2010/main" val="1355438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998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SS 2015 Session Cover Slide">
    <p:spTree>
      <p:nvGrpSpPr>
        <p:cNvPr id="1" name=""/>
        <p:cNvGrpSpPr/>
        <p:nvPr/>
      </p:nvGrpSpPr>
      <p:grpSpPr>
        <a:xfrm>
          <a:off x="0" y="0"/>
          <a:ext cx="0" cy="0"/>
          <a:chOff x="0" y="0"/>
          <a:chExt cx="0" cy="0"/>
        </a:xfrm>
      </p:grpSpPr>
      <p:sp>
        <p:nvSpPr>
          <p:cNvPr id="16" name="TextBox 15"/>
          <p:cNvSpPr txBox="1"/>
          <p:nvPr userDrawn="1"/>
        </p:nvSpPr>
        <p:spPr>
          <a:xfrm>
            <a:off x="2671236" y="5686145"/>
            <a:ext cx="4769864" cy="805606"/>
          </a:xfrm>
          <a:prstGeom prst="rect">
            <a:avLst/>
          </a:prstGeom>
          <a:solidFill>
            <a:schemeClr val="bg1"/>
          </a:solidFill>
        </p:spPr>
        <p:txBody>
          <a:bodyPr wrap="none" rtlCol="0">
            <a:normAutofit/>
          </a:bodyPr>
          <a:lstStyle/>
          <a:p>
            <a:pPr algn="r"/>
            <a:r>
              <a:rPr lang="en-US" sz="3350" spc="80" dirty="0">
                <a:solidFill>
                  <a:srgbClr val="1D4282"/>
                </a:solidFill>
              </a:rPr>
              <a:t>SCHOOL LEADER RETREAT</a:t>
            </a:r>
          </a:p>
        </p:txBody>
      </p:sp>
      <p:pic>
        <p:nvPicPr>
          <p:cNvPr id="3" name="Picture 2" descr="KIPP Logo 653.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0810" y="5876381"/>
            <a:ext cx="993140" cy="286258"/>
          </a:xfrm>
          <a:prstGeom prst="rect">
            <a:avLst/>
          </a:prstGeom>
        </p:spPr>
      </p:pic>
      <p:pic>
        <p:nvPicPr>
          <p:cNvPr id="6" name="Picture 5" descr="More Than Ever_Square_Customizab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2688" y="673942"/>
            <a:ext cx="6096000" cy="4978400"/>
          </a:xfrm>
          <a:prstGeom prst="rect">
            <a:avLst/>
          </a:prstGeom>
        </p:spPr>
      </p:pic>
    </p:spTree>
    <p:extLst>
      <p:ext uri="{BB962C8B-B14F-4D97-AF65-F5344CB8AC3E}">
        <p14:creationId xmlns:p14="http://schemas.microsoft.com/office/powerpoint/2010/main" val="470904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15 Theme Cover 2">
    <p:spTree>
      <p:nvGrpSpPr>
        <p:cNvPr id="1" name=""/>
        <p:cNvGrpSpPr/>
        <p:nvPr/>
      </p:nvGrpSpPr>
      <p:grpSpPr>
        <a:xfrm>
          <a:off x="0" y="0"/>
          <a:ext cx="0" cy="0"/>
          <a:chOff x="0" y="0"/>
          <a:chExt cx="0" cy="0"/>
        </a:xfrm>
      </p:grpSpPr>
      <p:sp>
        <p:nvSpPr>
          <p:cNvPr id="5" name="TextBox 4"/>
          <p:cNvSpPr txBox="1"/>
          <p:nvPr userDrawn="1"/>
        </p:nvSpPr>
        <p:spPr>
          <a:xfrm>
            <a:off x="3552618" y="2548323"/>
            <a:ext cx="4769864" cy="805606"/>
          </a:xfrm>
          <a:prstGeom prst="rect">
            <a:avLst/>
          </a:prstGeom>
          <a:solidFill>
            <a:schemeClr val="bg1"/>
          </a:solidFill>
        </p:spPr>
        <p:txBody>
          <a:bodyPr wrap="none" rtlCol="0">
            <a:normAutofit/>
          </a:bodyPr>
          <a:lstStyle/>
          <a:p>
            <a:pPr algn="r"/>
            <a:r>
              <a:rPr lang="en-US" sz="2500" spc="90" dirty="0">
                <a:solidFill>
                  <a:srgbClr val="1D4282"/>
                </a:solidFill>
              </a:rPr>
              <a:t>SCHOOL LEADER RETREAT</a:t>
            </a:r>
          </a:p>
        </p:txBody>
      </p:sp>
      <p:pic>
        <p:nvPicPr>
          <p:cNvPr id="2" name="Picture 1" descr="More Than Ever_Horiz_customizab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421" y="1311971"/>
            <a:ext cx="7433741" cy="1609404"/>
          </a:xfrm>
          <a:prstGeom prst="rect">
            <a:avLst/>
          </a:prstGeom>
        </p:spPr>
      </p:pic>
      <p:pic>
        <p:nvPicPr>
          <p:cNvPr id="6" name="Picture 5" descr="KIPP Logo 653.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55193" y="2702458"/>
            <a:ext cx="755650" cy="217805"/>
          </a:xfrm>
          <a:prstGeom prst="rect">
            <a:avLst/>
          </a:prstGeom>
        </p:spPr>
      </p:pic>
      <p:sp>
        <p:nvSpPr>
          <p:cNvPr id="10" name="Rectangle 9"/>
          <p:cNvSpPr/>
          <p:nvPr userDrawn="1"/>
        </p:nvSpPr>
        <p:spPr>
          <a:xfrm>
            <a:off x="876300" y="3781262"/>
            <a:ext cx="7391400" cy="2111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058333" y="3781262"/>
            <a:ext cx="7044267" cy="2111538"/>
          </a:xfrm>
          <a:prstGeom prst="rect">
            <a:avLst/>
          </a:prstGeom>
        </p:spPr>
        <p:txBody>
          <a:bodyPr wrap="square" anchor="ctr">
            <a:noAutofit/>
          </a:bodyPr>
          <a:lstStyle/>
          <a:p>
            <a:pPr algn="ctr"/>
            <a:r>
              <a:rPr lang="en-US" sz="5000" b="1" dirty="0">
                <a:solidFill>
                  <a:srgbClr val="FFFFFF"/>
                </a:solidFill>
              </a:rPr>
              <a:t>Click</a:t>
            </a:r>
            <a:r>
              <a:rPr lang="en-US" sz="5000" b="1" baseline="0" dirty="0">
                <a:solidFill>
                  <a:srgbClr val="FFFFFF"/>
                </a:solidFill>
              </a:rPr>
              <a:t> to add title</a:t>
            </a:r>
            <a:endParaRPr lang="en-US" sz="5000" b="1" dirty="0">
              <a:solidFill>
                <a:srgbClr val="FFFFFF"/>
              </a:solidFill>
            </a:endParaRPr>
          </a:p>
        </p:txBody>
      </p:sp>
    </p:spTree>
    <p:extLst>
      <p:ext uri="{BB962C8B-B14F-4D97-AF65-F5344CB8AC3E}">
        <p14:creationId xmlns:p14="http://schemas.microsoft.com/office/powerpoint/2010/main" val="24385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SS 2015 Sample Photo Cover 2">
    <p:spTree>
      <p:nvGrpSpPr>
        <p:cNvPr id="1" name=""/>
        <p:cNvGrpSpPr/>
        <p:nvPr/>
      </p:nvGrpSpPr>
      <p:grpSpPr>
        <a:xfrm>
          <a:off x="0" y="0"/>
          <a:ext cx="0" cy="0"/>
          <a:chOff x="0" y="0"/>
          <a:chExt cx="0" cy="0"/>
        </a:xfrm>
      </p:grpSpPr>
      <p:pic>
        <p:nvPicPr>
          <p:cNvPr id="9" name="Picture 8" descr="207O-01-1573_ethanpines_Atlanta2014.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userDrawn="1"/>
        </p:nvSpPr>
        <p:spPr>
          <a:xfrm>
            <a:off x="0" y="4835525"/>
            <a:ext cx="9144000" cy="1514475"/>
          </a:xfrm>
          <a:prstGeom prst="rect">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ore Than Ever_Horiz_customizab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9523" y="5234084"/>
            <a:ext cx="3152632" cy="682545"/>
          </a:xfrm>
          <a:prstGeom prst="rect">
            <a:avLst/>
          </a:prstGeom>
        </p:spPr>
      </p:pic>
      <p:cxnSp>
        <p:nvCxnSpPr>
          <p:cNvPr id="12" name="Straight Connector 11"/>
          <p:cNvCxnSpPr/>
          <p:nvPr userDrawn="1"/>
        </p:nvCxnSpPr>
        <p:spPr>
          <a:xfrm>
            <a:off x="3601458" y="5156200"/>
            <a:ext cx="0" cy="939800"/>
          </a:xfrm>
          <a:prstGeom prst="line">
            <a:avLst/>
          </a:prstGeom>
          <a:ln w="12700">
            <a:solidFill>
              <a:srgbClr val="1E4B7B"/>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3715758" y="5048250"/>
            <a:ext cx="5086350" cy="1098762"/>
          </a:xfrm>
          <a:prstGeom prst="rect">
            <a:avLst/>
          </a:prstGeom>
          <a:noFill/>
        </p:spPr>
        <p:txBody>
          <a:bodyPr wrap="square" rtlCol="0">
            <a:spAutoFit/>
          </a:bodyPr>
          <a:lstStyle/>
          <a:p>
            <a:pPr>
              <a:lnSpc>
                <a:spcPct val="90000"/>
              </a:lnSpc>
            </a:pPr>
            <a:r>
              <a:rPr lang="en-US" sz="3600" dirty="0">
                <a:solidFill>
                  <a:srgbClr val="1E4B7B"/>
                </a:solidFill>
              </a:rPr>
              <a:t>Click</a:t>
            </a:r>
            <a:r>
              <a:rPr lang="en-US" sz="3600" baseline="0" dirty="0">
                <a:solidFill>
                  <a:srgbClr val="1E4B7B"/>
                </a:solidFill>
              </a:rPr>
              <a:t> to add title.</a:t>
            </a:r>
          </a:p>
          <a:p>
            <a:pPr marL="0" marR="0" indent="0" algn="l" defTabSz="457200" rtl="0" eaLnBrk="1" fontAlgn="auto" latinLnBrk="0" hangingPunct="1">
              <a:lnSpc>
                <a:spcPct val="90000"/>
              </a:lnSpc>
              <a:spcBef>
                <a:spcPts val="0"/>
              </a:spcBef>
              <a:spcAft>
                <a:spcPts val="0"/>
              </a:spcAft>
              <a:buClrTx/>
              <a:buSzTx/>
              <a:buFontTx/>
              <a:buNone/>
              <a:tabLst/>
              <a:defRPr/>
            </a:pPr>
            <a:r>
              <a:rPr lang="en-US" sz="3600" dirty="0">
                <a:solidFill>
                  <a:srgbClr val="1E4B7B"/>
                </a:solidFill>
              </a:rPr>
              <a:t>Click</a:t>
            </a:r>
            <a:r>
              <a:rPr lang="en-US" sz="3600" baseline="0" dirty="0">
                <a:solidFill>
                  <a:srgbClr val="1E4B7B"/>
                </a:solidFill>
              </a:rPr>
              <a:t> to add title.</a:t>
            </a:r>
            <a:endParaRPr lang="en-US" sz="3600" dirty="0">
              <a:solidFill>
                <a:srgbClr val="1E4B7B"/>
              </a:solidFill>
            </a:endParaRPr>
          </a:p>
        </p:txBody>
      </p:sp>
      <p:sp>
        <p:nvSpPr>
          <p:cNvPr id="13" name="TextBox 12"/>
          <p:cNvSpPr txBox="1"/>
          <p:nvPr userDrawn="1"/>
        </p:nvSpPr>
        <p:spPr>
          <a:xfrm>
            <a:off x="1279058" y="5706834"/>
            <a:ext cx="2091739" cy="440178"/>
          </a:xfrm>
          <a:prstGeom prst="rect">
            <a:avLst/>
          </a:prstGeom>
          <a:noFill/>
        </p:spPr>
        <p:txBody>
          <a:bodyPr wrap="none" rtlCol="0">
            <a:normAutofit/>
          </a:bodyPr>
          <a:lstStyle/>
          <a:p>
            <a:pPr algn="r"/>
            <a:r>
              <a:rPr lang="en-US" sz="1110" spc="80" dirty="0">
                <a:solidFill>
                  <a:srgbClr val="1E4B7B"/>
                </a:solidFill>
              </a:rPr>
              <a:t>SCHOOL LEADER RETREAT</a:t>
            </a:r>
          </a:p>
        </p:txBody>
      </p:sp>
      <p:pic>
        <p:nvPicPr>
          <p:cNvPr id="19" name="Picture 18" descr="KIPP Logo 653.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21067" y="5796699"/>
            <a:ext cx="352516" cy="101608"/>
          </a:xfrm>
          <a:prstGeom prst="rect">
            <a:avLst/>
          </a:prstGeom>
        </p:spPr>
      </p:pic>
    </p:spTree>
    <p:extLst>
      <p:ext uri="{BB962C8B-B14F-4D97-AF65-F5344CB8AC3E}">
        <p14:creationId xmlns:p14="http://schemas.microsoft.com/office/powerpoint/2010/main" val="3872219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SS 2015 Blank">
    <p:spTree>
      <p:nvGrpSpPr>
        <p:cNvPr id="1" name=""/>
        <p:cNvGrpSpPr/>
        <p:nvPr/>
      </p:nvGrpSpPr>
      <p:grpSpPr>
        <a:xfrm>
          <a:off x="0" y="0"/>
          <a:ext cx="0" cy="0"/>
          <a:chOff x="0" y="0"/>
          <a:chExt cx="0" cy="0"/>
        </a:xfrm>
      </p:grpSpPr>
      <p:sp>
        <p:nvSpPr>
          <p:cNvPr id="3" name="Date Placeholder 5"/>
          <p:cNvSpPr>
            <a:spLocks noGrp="1"/>
          </p:cNvSpPr>
          <p:nvPr>
            <p:ph type="dt" sz="half" idx="2"/>
          </p:nvPr>
        </p:nvSpPr>
        <p:spPr>
          <a:xfrm>
            <a:off x="7049104" y="6424685"/>
            <a:ext cx="1736272" cy="344412"/>
          </a:xfrm>
          <a:prstGeom prst="rect">
            <a:avLst/>
          </a:prstGeom>
        </p:spPr>
        <p:txBody>
          <a:bodyPr/>
          <a:lstStyle>
            <a:lvl1pPr algn="r">
              <a:defRPr sz="1200">
                <a:solidFill>
                  <a:srgbClr val="7F7F7F"/>
                </a:solidFill>
              </a:defRPr>
            </a:lvl1pPr>
          </a:lstStyle>
          <a:p>
            <a:fld id="{6395390F-A0FF-114E-8A3F-6755FB7307E6}" type="datetime4">
              <a:rPr lang="en-US" smtClean="0"/>
              <a:pPr/>
              <a:t>October 25, 2017</a:t>
            </a:fld>
            <a:r>
              <a:rPr lang="en-US" dirty="0"/>
              <a:t>  |  </a:t>
            </a:r>
            <a:fld id="{7C6F984A-DC0A-6143-A79D-C2445C06FF6F}" type="slidenum">
              <a:rPr lang="en-US" smtClean="0"/>
              <a:pPr/>
              <a:t>‹#›</a:t>
            </a:fld>
            <a:endParaRPr lang="en-US" dirty="0"/>
          </a:p>
          <a:p>
            <a:endParaRPr lang="en-US" dirty="0"/>
          </a:p>
        </p:txBody>
      </p:sp>
      <p:cxnSp>
        <p:nvCxnSpPr>
          <p:cNvPr id="7" name="Straight Connector 6"/>
          <p:cNvCxnSpPr/>
          <p:nvPr userDrawn="1"/>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359228" y="192275"/>
            <a:ext cx="8337248" cy="485058"/>
          </a:xfrm>
          <a:prstGeom prst="rect">
            <a:avLst/>
          </a:prstGeom>
        </p:spPr>
        <p:txBody>
          <a:bodyPr anchor="t"/>
          <a:lstStyle>
            <a:lvl1pPr algn="l">
              <a:lnSpc>
                <a:spcPct val="90000"/>
              </a:lnSpc>
              <a:defRPr sz="3000" b="1" i="0" spc="80" baseline="0">
                <a:solidFill>
                  <a:srgbClr val="5691CE"/>
                </a:solidFill>
                <a:latin typeface="Calibri"/>
                <a:cs typeface="Calibri"/>
              </a:defRPr>
            </a:lvl1pPr>
          </a:lstStyle>
          <a:p>
            <a:r>
              <a:rPr lang="en-US" dirty="0"/>
              <a:t>Single Column Presentation Headline</a:t>
            </a:r>
          </a:p>
        </p:txBody>
      </p:sp>
      <p:sp>
        <p:nvSpPr>
          <p:cNvPr id="11" name="Text Placeholder 9"/>
          <p:cNvSpPr>
            <a:spLocks noGrp="1"/>
          </p:cNvSpPr>
          <p:nvPr>
            <p:ph type="body" sz="quarter" idx="10" hasCustomPrompt="1"/>
          </p:nvPr>
        </p:nvSpPr>
        <p:spPr>
          <a:xfrm>
            <a:off x="347663" y="906463"/>
            <a:ext cx="8348813" cy="5083175"/>
          </a:xfrm>
          <a:prstGeom prst="rect">
            <a:avLst/>
          </a:prstGeom>
        </p:spPr>
        <p:txBody>
          <a:bodyPr vert="horz"/>
          <a:lstStyle>
            <a:lvl1pPr marL="457200" indent="-457200">
              <a:spcAft>
                <a:spcPts val="600"/>
              </a:spcAft>
              <a:buFont typeface="Arial"/>
              <a:buChar char="•"/>
              <a:defRPr/>
            </a:lvl1pPr>
            <a:lvl2pPr marL="457200" indent="0">
              <a:spcAft>
                <a:spcPts val="600"/>
              </a:spcAft>
              <a:buFont typeface="Arial"/>
              <a:buNone/>
              <a:defRPr/>
            </a:lvl2pPr>
            <a:lvl3pPr marL="1257300" marR="0" indent="-342900" algn="l" defTabSz="457200" rtl="0" eaLnBrk="1" fontAlgn="auto" latinLnBrk="0" hangingPunct="1">
              <a:lnSpc>
                <a:spcPct val="100000"/>
              </a:lnSpc>
              <a:spcBef>
                <a:spcPts val="0"/>
              </a:spcBef>
              <a:spcAft>
                <a:spcPts val="600"/>
              </a:spcAft>
              <a:buClrTx/>
              <a:buSzTx/>
              <a:buFont typeface="Arial"/>
              <a:buChar char="•"/>
              <a:tabLst/>
              <a:defRPr/>
            </a:lvl3pPr>
          </a:lstStyle>
          <a:p>
            <a:pPr marL="457200" lvl="0" indent="-457200">
              <a:spcAft>
                <a:spcPts val="600"/>
              </a:spcAft>
              <a:buFont typeface="Arial"/>
              <a:buChar char="•"/>
            </a:pPr>
            <a:r>
              <a:rPr lang="en-US" sz="2800" dirty="0">
                <a:solidFill>
                  <a:srgbClr val="7F7F7F"/>
                </a:solidFill>
              </a:rPr>
              <a:t>Example bullet point (28pt, “space after” of 6 </a:t>
            </a:r>
            <a:r>
              <a:rPr lang="en-US" sz="2800" dirty="0" err="1">
                <a:solidFill>
                  <a:srgbClr val="7F7F7F"/>
                </a:solidFill>
              </a:rPr>
              <a:t>pt</a:t>
            </a:r>
            <a:r>
              <a:rPr lang="en-US" sz="2800" dirty="0">
                <a:solidFill>
                  <a:srgbClr val="7F7F7F"/>
                </a:solidFill>
              </a:rPr>
              <a:t>)</a:t>
            </a:r>
          </a:p>
          <a:p>
            <a:pPr marL="457200" lvl="0" indent="-457200">
              <a:spcAft>
                <a:spcPts val="600"/>
              </a:spcAft>
              <a:buFont typeface="Arial"/>
              <a:buChar char="•"/>
            </a:pPr>
            <a:r>
              <a:rPr lang="en-US" sz="2800" dirty="0">
                <a:solidFill>
                  <a:srgbClr val="7F7F7F"/>
                </a:solidFill>
              </a:rPr>
              <a:t>Second bullet point </a:t>
            </a:r>
          </a:p>
          <a:p>
            <a:pPr marL="457200" lvl="0" indent="-457200">
              <a:spcAft>
                <a:spcPts val="600"/>
              </a:spcAft>
              <a:buFont typeface="Arial"/>
              <a:buChar char="•"/>
            </a:pPr>
            <a:r>
              <a:rPr lang="en-US" sz="2800" dirty="0">
                <a:solidFill>
                  <a:srgbClr val="7F7F7F"/>
                </a:solidFill>
              </a:rPr>
              <a:t>Third, a really long sentence or two that ends up taking up more than one line </a:t>
            </a:r>
          </a:p>
          <a:p>
            <a:pPr marL="1257300" marR="0" lvl="2" indent="-342900" algn="l" defTabSz="457200" rtl="0" eaLnBrk="1" fontAlgn="auto" latinLnBrk="0" hangingPunct="1">
              <a:lnSpc>
                <a:spcPct val="100000"/>
              </a:lnSpc>
              <a:spcBef>
                <a:spcPts val="0"/>
              </a:spcBef>
              <a:spcAft>
                <a:spcPts val="600"/>
              </a:spcAft>
              <a:buClrTx/>
              <a:buSzTx/>
              <a:buFont typeface="Arial"/>
              <a:buChar char="•"/>
              <a:tabLst/>
              <a:defRPr/>
            </a:pPr>
            <a:r>
              <a:rPr lang="en-US" sz="2400" dirty="0">
                <a:solidFill>
                  <a:srgbClr val="7F7F7F"/>
                </a:solidFill>
              </a:rPr>
              <a:t>Second level bullet point </a:t>
            </a:r>
            <a:r>
              <a:rPr lang="en-US" sz="2400" baseline="0" dirty="0">
                <a:solidFill>
                  <a:srgbClr val="7F7F7F"/>
                </a:solidFill>
              </a:rPr>
              <a:t>(24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endParaRPr lang="en-US" sz="2400" dirty="0">
              <a:solidFill>
                <a:srgbClr val="7F7F7F"/>
              </a:solidFill>
            </a:endParaRPr>
          </a:p>
          <a:p>
            <a:pPr marL="1257300" lvl="2" indent="-342900">
              <a:spcAft>
                <a:spcPts val="600"/>
              </a:spcAft>
              <a:buFont typeface="Arial"/>
              <a:buChar char="•"/>
            </a:pPr>
            <a:r>
              <a:rPr lang="en-US" sz="2400" dirty="0">
                <a:solidFill>
                  <a:srgbClr val="7F7F7F"/>
                </a:solidFill>
              </a:rPr>
              <a:t>Next bullet point</a:t>
            </a:r>
          </a:p>
        </p:txBody>
      </p:sp>
      <p:pic>
        <p:nvPicPr>
          <p:cNvPr id="16" name="Picture 15" descr="More Than Ever_Horiz_customizab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072" y="6103505"/>
            <a:ext cx="2418228" cy="523545"/>
          </a:xfrm>
          <a:prstGeom prst="rect">
            <a:avLst/>
          </a:prstGeom>
        </p:spPr>
      </p:pic>
      <p:sp>
        <p:nvSpPr>
          <p:cNvPr id="18" name="TextBox 17"/>
          <p:cNvSpPr txBox="1"/>
          <p:nvPr userDrawn="1"/>
        </p:nvSpPr>
        <p:spPr>
          <a:xfrm>
            <a:off x="1075268" y="6463267"/>
            <a:ext cx="1805046" cy="217741"/>
          </a:xfrm>
          <a:prstGeom prst="rect">
            <a:avLst/>
          </a:prstGeom>
          <a:noFill/>
        </p:spPr>
        <p:txBody>
          <a:bodyPr wrap="none" rtlCol="0" anchor="b">
            <a:noAutofit/>
          </a:bodyPr>
          <a:lstStyle/>
          <a:p>
            <a:pPr algn="r"/>
            <a:r>
              <a:rPr lang="en-US" sz="860" spc="0" dirty="0">
                <a:solidFill>
                  <a:schemeClr val="tx2"/>
                </a:solidFill>
              </a:rPr>
              <a:t>SCHOOL LEADER RETREAT</a:t>
            </a:r>
          </a:p>
        </p:txBody>
      </p:sp>
      <p:pic>
        <p:nvPicPr>
          <p:cNvPr id="19" name="Picture 18" descr="KIPP Logo 653.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49435" y="6539933"/>
            <a:ext cx="265433" cy="76507"/>
          </a:xfrm>
          <a:prstGeom prst="rect">
            <a:avLst/>
          </a:prstGeom>
        </p:spPr>
      </p:pic>
      <p:sp>
        <p:nvSpPr>
          <p:cNvPr id="13"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3167133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KSS 2015 Blank">
    <p:spTree>
      <p:nvGrpSpPr>
        <p:cNvPr id="1" name=""/>
        <p:cNvGrpSpPr/>
        <p:nvPr/>
      </p:nvGrpSpPr>
      <p:grpSpPr>
        <a:xfrm>
          <a:off x="0" y="0"/>
          <a:ext cx="0" cy="0"/>
          <a:chOff x="0" y="0"/>
          <a:chExt cx="0" cy="0"/>
        </a:xfrm>
      </p:grpSpPr>
      <p:sp>
        <p:nvSpPr>
          <p:cNvPr id="3" name="Date Placeholder 5"/>
          <p:cNvSpPr>
            <a:spLocks noGrp="1"/>
          </p:cNvSpPr>
          <p:nvPr>
            <p:ph type="dt" sz="half" idx="2"/>
          </p:nvPr>
        </p:nvSpPr>
        <p:spPr>
          <a:xfrm>
            <a:off x="7049104" y="6424685"/>
            <a:ext cx="1736272" cy="344412"/>
          </a:xfrm>
          <a:prstGeom prst="rect">
            <a:avLst/>
          </a:prstGeom>
        </p:spPr>
        <p:txBody>
          <a:bodyPr/>
          <a:lstStyle>
            <a:lvl1pPr algn="r">
              <a:defRPr sz="1200">
                <a:solidFill>
                  <a:srgbClr val="7F7F7F"/>
                </a:solidFill>
              </a:defRPr>
            </a:lvl1pPr>
          </a:lstStyle>
          <a:p>
            <a:fld id="{6395390F-A0FF-114E-8A3F-6755FB7307E6}" type="datetime4">
              <a:rPr lang="en-US" smtClean="0"/>
              <a:pPr/>
              <a:t>October 25, 2017</a:t>
            </a:fld>
            <a:r>
              <a:rPr lang="en-US" dirty="0"/>
              <a:t>  |  </a:t>
            </a:r>
            <a:fld id="{7C6F984A-DC0A-6143-A79D-C2445C06FF6F}" type="slidenum">
              <a:rPr lang="en-US" smtClean="0"/>
              <a:pPr/>
              <a:t>‹#›</a:t>
            </a:fld>
            <a:endParaRPr lang="en-US" dirty="0"/>
          </a:p>
          <a:p>
            <a:endParaRPr lang="en-US" dirty="0"/>
          </a:p>
        </p:txBody>
      </p:sp>
      <p:cxnSp>
        <p:nvCxnSpPr>
          <p:cNvPr id="7" name="Straight Connector 6"/>
          <p:cNvCxnSpPr/>
          <p:nvPr userDrawn="1"/>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359228" y="192275"/>
            <a:ext cx="8337248" cy="485058"/>
          </a:xfrm>
          <a:prstGeom prst="rect">
            <a:avLst/>
          </a:prstGeom>
        </p:spPr>
        <p:txBody>
          <a:bodyPr anchor="t"/>
          <a:lstStyle>
            <a:lvl1pPr algn="l">
              <a:lnSpc>
                <a:spcPct val="90000"/>
              </a:lnSpc>
              <a:defRPr sz="3000" b="1" i="0" spc="80" baseline="0">
                <a:solidFill>
                  <a:srgbClr val="5691CE"/>
                </a:solidFill>
                <a:latin typeface="Calibri"/>
                <a:cs typeface="Calibri"/>
              </a:defRPr>
            </a:lvl1pPr>
          </a:lstStyle>
          <a:p>
            <a:r>
              <a:rPr lang="en-US" dirty="0"/>
              <a:t>Single Column Presentation Headline</a:t>
            </a:r>
          </a:p>
        </p:txBody>
      </p:sp>
      <p:sp>
        <p:nvSpPr>
          <p:cNvPr id="16" name="Rectangle 15"/>
          <p:cNvSpPr/>
          <p:nvPr userDrawn="1"/>
        </p:nvSpPr>
        <p:spPr>
          <a:xfrm>
            <a:off x="863600" y="6492875"/>
            <a:ext cx="1556892" cy="2198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flipH="1">
            <a:off x="448128" y="2044700"/>
            <a:ext cx="3886200" cy="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4810276" y="2044700"/>
            <a:ext cx="3886200" cy="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
          <p:cNvSpPr>
            <a:spLocks noGrp="1"/>
          </p:cNvSpPr>
          <p:nvPr>
            <p:ph type="body" sz="quarter" idx="10" hasCustomPrompt="1"/>
          </p:nvPr>
        </p:nvSpPr>
        <p:spPr>
          <a:xfrm>
            <a:off x="358775" y="906463"/>
            <a:ext cx="3975100" cy="5340350"/>
          </a:xfrm>
          <a:prstGeom prst="rect">
            <a:avLst/>
          </a:prstGeom>
        </p:spPr>
        <p:txBody>
          <a:bodyPr vert="horz"/>
          <a:lstStyle>
            <a:lvl1pPr marL="0" indent="0">
              <a:spcAft>
                <a:spcPts val="600"/>
              </a:spcAft>
              <a:buFont typeface="Arial"/>
              <a:buNone/>
              <a:defRPr sz="3200"/>
            </a:lvl1pPr>
          </a:lstStyle>
          <a:p>
            <a:pPr marL="0" indent="0">
              <a:spcAft>
                <a:spcPts val="600"/>
              </a:spcAft>
              <a:buFont typeface="Arial"/>
              <a:buNone/>
            </a:pPr>
            <a:r>
              <a:rPr lang="en-US" sz="2800" dirty="0">
                <a:solidFill>
                  <a:srgbClr val="7F7F7F"/>
                </a:solidFill>
              </a:rPr>
              <a:t>Left</a:t>
            </a:r>
            <a:r>
              <a:rPr lang="en-US" sz="2800" baseline="0" dirty="0">
                <a:solidFill>
                  <a:srgbClr val="7F7F7F"/>
                </a:solidFill>
              </a:rPr>
              <a:t> Column Sub</a:t>
            </a:r>
            <a:br>
              <a:rPr lang="en-US" sz="2800" baseline="0" dirty="0">
                <a:solidFill>
                  <a:srgbClr val="7F7F7F"/>
                </a:solidFill>
              </a:rPr>
            </a:br>
            <a:r>
              <a:rPr lang="en-US" sz="2800" baseline="0" dirty="0">
                <a:solidFill>
                  <a:srgbClr val="7F7F7F"/>
                </a:solidFill>
              </a:rPr>
              <a:t>Font size: 28 </a:t>
            </a:r>
            <a:r>
              <a:rPr lang="en-US" sz="2800" baseline="0" dirty="0" err="1">
                <a:solidFill>
                  <a:srgbClr val="7F7F7F"/>
                </a:solidFill>
              </a:rPr>
              <a:t>pt</a:t>
            </a:r>
            <a:endParaRPr lang="en-US" sz="2800" dirty="0">
              <a:solidFill>
                <a:srgbClr val="7F7F7F"/>
              </a:solidFill>
            </a:endParaRPr>
          </a:p>
          <a:p>
            <a:pPr marL="0" lvl="0" indent="0">
              <a:spcAft>
                <a:spcPts val="600"/>
              </a:spcAft>
              <a:buFont typeface="Arial"/>
              <a:buNone/>
            </a:pPr>
            <a:endParaRPr lang="en-US" sz="2400" dirty="0">
              <a:solidFill>
                <a:srgbClr val="7F7F7F"/>
              </a:solidFill>
            </a:endParaRPr>
          </a:p>
          <a:p>
            <a:pPr marL="0" lvl="0" indent="0">
              <a:spcAft>
                <a:spcPts val="600"/>
              </a:spcAft>
              <a:buFont typeface="Arial"/>
              <a:buNone/>
            </a:pPr>
            <a:r>
              <a:rPr lang="en-US" sz="2400" dirty="0">
                <a:solidFill>
                  <a:srgbClr val="7F7F7F"/>
                </a:solidFill>
              </a:rPr>
              <a:t>Second</a:t>
            </a:r>
            <a:r>
              <a:rPr lang="en-US" sz="2400" baseline="0" dirty="0">
                <a:solidFill>
                  <a:srgbClr val="7F7F7F"/>
                </a:solidFill>
              </a:rPr>
              <a:t> Level (24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p>
        </p:txBody>
      </p:sp>
      <p:sp>
        <p:nvSpPr>
          <p:cNvPr id="22" name="Text Placeholder 2"/>
          <p:cNvSpPr>
            <a:spLocks noGrp="1"/>
          </p:cNvSpPr>
          <p:nvPr>
            <p:ph type="body" sz="quarter" idx="11" hasCustomPrompt="1"/>
          </p:nvPr>
        </p:nvSpPr>
        <p:spPr>
          <a:xfrm>
            <a:off x="4695976" y="906463"/>
            <a:ext cx="3975100" cy="5340350"/>
          </a:xfrm>
          <a:prstGeom prst="rect">
            <a:avLst/>
          </a:prstGeom>
        </p:spPr>
        <p:txBody>
          <a:bodyPr vert="horz"/>
          <a:lstStyle>
            <a:lvl1pPr marL="0" indent="0">
              <a:spcAft>
                <a:spcPts val="600"/>
              </a:spcAft>
              <a:buFont typeface="Arial"/>
              <a:buNone/>
              <a:defRPr sz="3200"/>
            </a:lvl1pPr>
          </a:lstStyle>
          <a:p>
            <a:pPr marL="0" indent="0">
              <a:spcAft>
                <a:spcPts val="600"/>
              </a:spcAft>
              <a:buFont typeface="Arial"/>
              <a:buNone/>
            </a:pPr>
            <a:r>
              <a:rPr lang="en-US" sz="2800" dirty="0" err="1">
                <a:solidFill>
                  <a:srgbClr val="7F7F7F"/>
                </a:solidFill>
              </a:rPr>
              <a:t>Right</a:t>
            </a:r>
            <a:r>
              <a:rPr lang="en-US" sz="2800" baseline="0" dirty="0" err="1">
                <a:solidFill>
                  <a:srgbClr val="7F7F7F"/>
                </a:solidFill>
              </a:rPr>
              <a:t>Column</a:t>
            </a:r>
            <a:r>
              <a:rPr lang="en-US" sz="2800" baseline="0" dirty="0">
                <a:solidFill>
                  <a:srgbClr val="7F7F7F"/>
                </a:solidFill>
              </a:rPr>
              <a:t> Sub</a:t>
            </a:r>
            <a:br>
              <a:rPr lang="en-US" sz="2800" baseline="0" dirty="0">
                <a:solidFill>
                  <a:srgbClr val="7F7F7F"/>
                </a:solidFill>
              </a:rPr>
            </a:br>
            <a:r>
              <a:rPr lang="en-US" sz="2800" baseline="0" dirty="0">
                <a:solidFill>
                  <a:srgbClr val="7F7F7F"/>
                </a:solidFill>
              </a:rPr>
              <a:t>Font size: 28 </a:t>
            </a:r>
            <a:r>
              <a:rPr lang="en-US" sz="2800" baseline="0" dirty="0" err="1">
                <a:solidFill>
                  <a:srgbClr val="7F7F7F"/>
                </a:solidFill>
              </a:rPr>
              <a:t>pt</a:t>
            </a:r>
            <a:endParaRPr lang="en-US" sz="2800" dirty="0">
              <a:solidFill>
                <a:srgbClr val="7F7F7F"/>
              </a:solidFill>
            </a:endParaRPr>
          </a:p>
          <a:p>
            <a:pPr marL="0" lvl="0" indent="0">
              <a:spcAft>
                <a:spcPts val="600"/>
              </a:spcAft>
              <a:buFont typeface="Arial"/>
              <a:buNone/>
            </a:pPr>
            <a:endParaRPr lang="en-US" sz="2400" dirty="0">
              <a:solidFill>
                <a:srgbClr val="7F7F7F"/>
              </a:solidFill>
            </a:endParaRPr>
          </a:p>
          <a:p>
            <a:pPr marL="0" lvl="0" indent="0">
              <a:spcAft>
                <a:spcPts val="600"/>
              </a:spcAft>
              <a:buFont typeface="Arial"/>
              <a:buNone/>
            </a:pPr>
            <a:r>
              <a:rPr lang="en-US" sz="2400" dirty="0">
                <a:solidFill>
                  <a:srgbClr val="7F7F7F"/>
                </a:solidFill>
              </a:rPr>
              <a:t>Second</a:t>
            </a:r>
            <a:r>
              <a:rPr lang="en-US" sz="2400" baseline="0" dirty="0">
                <a:solidFill>
                  <a:srgbClr val="7F7F7F"/>
                </a:solidFill>
              </a:rPr>
              <a:t> Level (24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p>
        </p:txBody>
      </p:sp>
      <p:pic>
        <p:nvPicPr>
          <p:cNvPr id="14" name="Picture 13" descr="More Than Ever_Horiz_customizab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072" y="6103505"/>
            <a:ext cx="2418228" cy="523545"/>
          </a:xfrm>
          <a:prstGeom prst="rect">
            <a:avLst/>
          </a:prstGeom>
        </p:spPr>
      </p:pic>
      <p:sp>
        <p:nvSpPr>
          <p:cNvPr id="23" name="TextBox 22"/>
          <p:cNvSpPr txBox="1"/>
          <p:nvPr userDrawn="1"/>
        </p:nvSpPr>
        <p:spPr>
          <a:xfrm>
            <a:off x="1075268" y="6463267"/>
            <a:ext cx="1805046" cy="217741"/>
          </a:xfrm>
          <a:prstGeom prst="rect">
            <a:avLst/>
          </a:prstGeom>
          <a:noFill/>
        </p:spPr>
        <p:txBody>
          <a:bodyPr wrap="none" rtlCol="0" anchor="b">
            <a:noAutofit/>
          </a:bodyPr>
          <a:lstStyle/>
          <a:p>
            <a:pPr algn="r"/>
            <a:r>
              <a:rPr lang="en-US" sz="860" spc="0" dirty="0">
                <a:solidFill>
                  <a:schemeClr val="tx2"/>
                </a:solidFill>
              </a:rPr>
              <a:t>SCHOOL LEADER RETREAT</a:t>
            </a:r>
          </a:p>
        </p:txBody>
      </p:sp>
      <p:pic>
        <p:nvPicPr>
          <p:cNvPr id="24" name="Picture 23" descr="KIPP Logo 653.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49435" y="6539933"/>
            <a:ext cx="265433" cy="76507"/>
          </a:xfrm>
          <a:prstGeom prst="rect">
            <a:avLst/>
          </a:prstGeom>
        </p:spPr>
      </p:pic>
      <p:sp>
        <p:nvSpPr>
          <p:cNvPr id="18"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328450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207O-01-1573_ethanpines_Atlanta2014.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2" name="Picture 11" descr="Logo_Navy_NoShado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03339" y="417957"/>
            <a:ext cx="2328517" cy="682707"/>
          </a:xfrm>
          <a:prstGeom prst="rect">
            <a:avLst/>
          </a:prstGeom>
        </p:spPr>
      </p:pic>
    </p:spTree>
    <p:extLst>
      <p:ext uri="{BB962C8B-B14F-4D97-AF65-F5344CB8AC3E}">
        <p14:creationId xmlns:p14="http://schemas.microsoft.com/office/powerpoint/2010/main" val="4185996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IPP Handout Ribbon 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026186" y="2442271"/>
            <a:ext cx="14770834" cy="1913829"/>
          </a:xfrm>
          <a:prstGeom prst="rect">
            <a:avLst/>
          </a:prstGeom>
          <a:effectLst/>
        </p:spPr>
      </p:pic>
      <p:pic>
        <p:nvPicPr>
          <p:cNvPr id="8" name="Picture 7" descr="Logo_Navy_NoShado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03339" y="5702915"/>
            <a:ext cx="2328517" cy="682707"/>
          </a:xfrm>
          <a:prstGeom prst="rect">
            <a:avLst/>
          </a:prstGeom>
        </p:spPr>
      </p:pic>
      <p:sp>
        <p:nvSpPr>
          <p:cNvPr id="9" name="Title 1"/>
          <p:cNvSpPr>
            <a:spLocks noGrp="1"/>
          </p:cNvSpPr>
          <p:nvPr>
            <p:ph type="ctrTitle" hasCustomPrompt="1"/>
          </p:nvPr>
        </p:nvSpPr>
        <p:spPr>
          <a:xfrm>
            <a:off x="359231" y="2514840"/>
            <a:ext cx="6595531" cy="1792879"/>
          </a:xfrm>
          <a:prstGeom prst="rect">
            <a:avLst/>
          </a:prstGeom>
        </p:spPr>
        <p:txBody>
          <a:bodyPr anchor="ctr">
            <a:normAutofit/>
          </a:bodyPr>
          <a:lstStyle>
            <a:lvl1pPr algn="l">
              <a:lnSpc>
                <a:spcPct val="80000"/>
              </a:lnSpc>
              <a:defRPr sz="4800" b="1" spc="70" baseline="0">
                <a:solidFill>
                  <a:schemeClr val="bg1"/>
                </a:solidFill>
              </a:defRPr>
            </a:lvl1pPr>
          </a:lstStyle>
          <a:p>
            <a:r>
              <a:rPr lang="en-US" dirty="0"/>
              <a:t>Presentation Title: </a:t>
            </a:r>
            <a:br>
              <a:rPr lang="en-US" dirty="0"/>
            </a:br>
            <a:r>
              <a:rPr lang="en-US" dirty="0"/>
              <a:t>Click here to edit</a:t>
            </a:r>
          </a:p>
        </p:txBody>
      </p:sp>
    </p:spTree>
    <p:extLst>
      <p:ext uri="{BB962C8B-B14F-4D97-AF65-F5344CB8AC3E}">
        <p14:creationId xmlns:p14="http://schemas.microsoft.com/office/powerpoint/2010/main" val="229228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15 Theme Cover 1">
    <p:spTree>
      <p:nvGrpSpPr>
        <p:cNvPr id="1" name=""/>
        <p:cNvGrpSpPr/>
        <p:nvPr/>
      </p:nvGrpSpPr>
      <p:grpSpPr>
        <a:xfrm>
          <a:off x="0" y="0"/>
          <a:ext cx="0" cy="0"/>
          <a:chOff x="0" y="0"/>
          <a:chExt cx="0" cy="0"/>
        </a:xfrm>
      </p:grpSpPr>
      <p:pic>
        <p:nvPicPr>
          <p:cNvPr id="4" name="Picture 3" descr="More Than Ever_Squar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24279" y="1493420"/>
            <a:ext cx="4275953" cy="3871161"/>
          </a:xfrm>
          <a:prstGeom prst="rect">
            <a:avLst/>
          </a:prstGeom>
        </p:spPr>
      </p:pic>
    </p:spTree>
    <p:extLst>
      <p:ext uri="{BB962C8B-B14F-4D97-AF65-F5344CB8AC3E}">
        <p14:creationId xmlns:p14="http://schemas.microsoft.com/office/powerpoint/2010/main" val="1709116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IPP Handout Photo Cover Sample">
    <p:spTree>
      <p:nvGrpSpPr>
        <p:cNvPr id="1" name=""/>
        <p:cNvGrpSpPr/>
        <p:nvPr/>
      </p:nvGrpSpPr>
      <p:grpSpPr>
        <a:xfrm>
          <a:off x="0" y="0"/>
          <a:ext cx="0" cy="0"/>
          <a:chOff x="0" y="0"/>
          <a:chExt cx="0" cy="0"/>
        </a:xfrm>
      </p:grpSpPr>
      <p:pic>
        <p:nvPicPr>
          <p:cNvPr id="2" name="Picture 1" descr="207O-01-1573_ethanpines_Atlanta2014.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3" name="Picture 12" descr="Ribbon_Navy_Lar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7011" y="5024966"/>
            <a:ext cx="7003837" cy="1475134"/>
          </a:xfrm>
          <a:prstGeom prst="rect">
            <a:avLst/>
          </a:prstGeom>
        </p:spPr>
      </p:pic>
      <p:sp>
        <p:nvSpPr>
          <p:cNvPr id="14" name="Title 1"/>
          <p:cNvSpPr>
            <a:spLocks noGrp="1"/>
          </p:cNvSpPr>
          <p:nvPr>
            <p:ph type="ctrTitle" hasCustomPrompt="1"/>
          </p:nvPr>
        </p:nvSpPr>
        <p:spPr>
          <a:xfrm>
            <a:off x="359231" y="5143500"/>
            <a:ext cx="5421193" cy="1193800"/>
          </a:xfrm>
          <a:prstGeom prst="rect">
            <a:avLst/>
          </a:prstGeom>
        </p:spPr>
        <p:txBody>
          <a:bodyPr anchor="ctr">
            <a:normAutofit/>
          </a:bodyPr>
          <a:lstStyle>
            <a:lvl1pPr algn="l">
              <a:lnSpc>
                <a:spcPct val="80000"/>
              </a:lnSpc>
              <a:defRPr sz="3600" b="1" spc="70" baseline="0">
                <a:solidFill>
                  <a:schemeClr val="bg1"/>
                </a:solidFill>
              </a:defRPr>
            </a:lvl1pPr>
          </a:lstStyle>
          <a:p>
            <a:r>
              <a:rPr lang="en-US" dirty="0"/>
              <a:t>Presentation Title.</a:t>
            </a:r>
            <a:br>
              <a:rPr lang="en-US" dirty="0"/>
            </a:br>
            <a:r>
              <a:rPr lang="en-US" dirty="0"/>
              <a:t>Click here to edit.</a:t>
            </a:r>
          </a:p>
        </p:txBody>
      </p:sp>
      <p:pic>
        <p:nvPicPr>
          <p:cNvPr id="16" name="Picture 15" descr="KIPP Main Logo_Whit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403339" y="5422344"/>
            <a:ext cx="2342392" cy="682707"/>
          </a:xfrm>
          <a:prstGeom prst="rect">
            <a:avLst/>
          </a:prstGeom>
        </p:spPr>
      </p:pic>
    </p:spTree>
    <p:extLst>
      <p:ext uri="{BB962C8B-B14F-4D97-AF65-F5344CB8AC3E}">
        <p14:creationId xmlns:p14="http://schemas.microsoft.com/office/powerpoint/2010/main" val="114798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IPP Handout Rules Cov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59231" y="2476740"/>
            <a:ext cx="8337245" cy="1792879"/>
          </a:xfrm>
          <a:prstGeom prst="rect">
            <a:avLst/>
          </a:prstGeom>
        </p:spPr>
        <p:txBody>
          <a:bodyPr anchor="ctr">
            <a:normAutofit/>
          </a:bodyPr>
          <a:lstStyle>
            <a:lvl1pPr algn="l">
              <a:lnSpc>
                <a:spcPct val="80000"/>
              </a:lnSpc>
              <a:defRPr sz="4800" b="1" spc="70" baseline="0">
                <a:solidFill>
                  <a:srgbClr val="2C4985"/>
                </a:solidFill>
              </a:defRPr>
            </a:lvl1pPr>
          </a:lstStyle>
          <a:p>
            <a:r>
              <a:rPr lang="en-US" dirty="0"/>
              <a:t>Presentation Title: </a:t>
            </a:r>
            <a:br>
              <a:rPr lang="en-US" dirty="0"/>
            </a:br>
            <a:r>
              <a:rPr lang="en-US" dirty="0"/>
              <a:t>Click here to edit</a:t>
            </a:r>
          </a:p>
        </p:txBody>
      </p:sp>
      <p:cxnSp>
        <p:nvCxnSpPr>
          <p:cNvPr id="4" name="Straight Connector 3"/>
          <p:cNvCxnSpPr/>
          <p:nvPr userDrawn="1"/>
        </p:nvCxnSpPr>
        <p:spPr>
          <a:xfrm>
            <a:off x="447524" y="4269619"/>
            <a:ext cx="8248952" cy="0"/>
          </a:xfrm>
          <a:prstGeom prst="line">
            <a:avLst/>
          </a:prstGeom>
          <a:ln w="38100" cmpd="sng">
            <a:solidFill>
              <a:srgbClr val="2C498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47524" y="2481839"/>
            <a:ext cx="8248952" cy="0"/>
          </a:xfrm>
          <a:prstGeom prst="line">
            <a:avLst/>
          </a:prstGeom>
          <a:ln w="76200" cmpd="sng">
            <a:solidFill>
              <a:srgbClr val="2C4985"/>
            </a:solidFill>
          </a:ln>
          <a:effectLst/>
        </p:spPr>
        <p:style>
          <a:lnRef idx="2">
            <a:schemeClr val="accent1"/>
          </a:lnRef>
          <a:fillRef idx="0">
            <a:schemeClr val="accent1"/>
          </a:fillRef>
          <a:effectRef idx="1">
            <a:schemeClr val="accent1"/>
          </a:effectRef>
          <a:fontRef idx="minor">
            <a:schemeClr val="tx1"/>
          </a:fontRef>
        </p:style>
      </p:cxnSp>
      <p:pic>
        <p:nvPicPr>
          <p:cNvPr id="6" name="Picture 5" descr="Logo_Navy_NoShadow.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3339" y="5702915"/>
            <a:ext cx="2328517" cy="682707"/>
          </a:xfrm>
          <a:prstGeom prst="rect">
            <a:avLst/>
          </a:prstGeom>
        </p:spPr>
      </p:pic>
    </p:spTree>
    <p:extLst>
      <p:ext uri="{BB962C8B-B14F-4D97-AF65-F5344CB8AC3E}">
        <p14:creationId xmlns:p14="http://schemas.microsoft.com/office/powerpoint/2010/main" val="2103673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368300" y="1331913"/>
            <a:ext cx="8407400" cy="4143375"/>
          </a:xfrm>
          <a:prstGeom prst="rect">
            <a:avLst/>
          </a:prstGeom>
        </p:spPr>
        <p:txBody>
          <a:bodyPr vert="horz"/>
          <a:lstStyle>
            <a:lvl1pPr marL="0" marR="0" indent="0" algn="l" defTabSz="457200" rtl="0" eaLnBrk="1" fontAlgn="auto" latinLnBrk="0" hangingPunct="1">
              <a:lnSpc>
                <a:spcPct val="11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kumimoji="0" lang="en-US" sz="4800" b="0" i="1" u="none" strike="noStrike" kern="0" cap="none" spc="0" normalizeH="0" baseline="0" noProof="0" dirty="0">
                <a:ln>
                  <a:noFill/>
                </a:ln>
                <a:solidFill>
                  <a:srgbClr val="F6B027"/>
                </a:solidFill>
                <a:effectLst/>
                <a:uLnTx/>
                <a:uFillTx/>
                <a:latin typeface="+mn-lt"/>
                <a:cs typeface="Calibri"/>
              </a:rPr>
              <a:t>Space here is available for a larger call-out, featured statistic or quote, or a statement about KIPP. Font is 48 pt. Color code is: R-247 G-148 B-30</a:t>
            </a:r>
            <a:endParaRPr kumimoji="0" lang="en-US" sz="4800" b="0" i="1" u="none" strike="noStrike" kern="0" cap="none" spc="70" normalizeH="0" baseline="0" noProof="0" dirty="0">
              <a:ln>
                <a:noFill/>
              </a:ln>
              <a:solidFill>
                <a:srgbClr val="FFFFFF"/>
              </a:solidFill>
              <a:effectLst/>
              <a:uLnTx/>
              <a:uFillTx/>
              <a:latin typeface="+mn-lt"/>
              <a:cs typeface="Calibri"/>
            </a:endParaRPr>
          </a:p>
        </p:txBody>
      </p:sp>
    </p:spTree>
    <p:extLst>
      <p:ext uri="{BB962C8B-B14F-4D97-AF65-F5344CB8AC3E}">
        <p14:creationId xmlns:p14="http://schemas.microsoft.com/office/powerpoint/2010/main" val="3246609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Content Placeholder 3"/>
          <p:cNvSpPr>
            <a:spLocks noGrp="1"/>
          </p:cNvSpPr>
          <p:nvPr>
            <p:ph sz="quarter" idx="10" hasCustomPrompt="1"/>
          </p:nvPr>
        </p:nvSpPr>
        <p:spPr>
          <a:xfrm>
            <a:off x="368300" y="912813"/>
            <a:ext cx="8407400" cy="4956175"/>
          </a:xfrm>
          <a:prstGeom prst="rect">
            <a:avLst/>
          </a:prstGeom>
        </p:spPr>
        <p:txBody>
          <a:bodyPr vert="horz"/>
          <a:lstStyle>
            <a:lvl1pPr marL="0" marR="0" indent="0" algn="l" defTabSz="457200" rtl="0" eaLnBrk="1" fontAlgn="auto" latinLnBrk="0" hangingPunct="1">
              <a:lnSpc>
                <a:spcPct val="11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kumimoji="0" lang="en-US" sz="4800" b="0" i="1" u="none" strike="noStrike" kern="0" cap="none" spc="0" normalizeH="0" baseline="0" noProof="0" dirty="0">
                <a:ln>
                  <a:noFill/>
                </a:ln>
                <a:solidFill>
                  <a:schemeClr val="bg1"/>
                </a:solidFill>
                <a:effectLst/>
                <a:uLnTx/>
                <a:uFillTx/>
                <a:latin typeface="+mn-lt"/>
                <a:cs typeface="Calibri"/>
              </a:rPr>
              <a:t>Space here is available for a larger call-out, featured statistic or quote, or a statement about KIPP. Font is 48 pt. For blue type on white, the color code is: </a:t>
            </a:r>
            <a:br>
              <a:rPr kumimoji="0" lang="en-US" sz="4800" b="0" i="1" u="none" strike="noStrike" kern="0" cap="none" spc="0" normalizeH="0" baseline="0" noProof="0" dirty="0">
                <a:ln>
                  <a:noFill/>
                </a:ln>
                <a:solidFill>
                  <a:schemeClr val="bg1"/>
                </a:solidFill>
                <a:effectLst/>
                <a:uLnTx/>
                <a:uFillTx/>
                <a:latin typeface="+mn-lt"/>
                <a:cs typeface="Calibri"/>
              </a:rPr>
            </a:br>
            <a:r>
              <a:rPr kumimoji="0" lang="en-US" sz="4800" b="0" i="1" u="none" strike="noStrike" kern="0" cap="none" spc="0" normalizeH="0" baseline="0" noProof="0" dirty="0">
                <a:ln>
                  <a:noFill/>
                </a:ln>
                <a:solidFill>
                  <a:schemeClr val="bg1"/>
                </a:solidFill>
                <a:effectLst/>
                <a:uLnTx/>
                <a:uFillTx/>
                <a:latin typeface="+mn-lt"/>
                <a:cs typeface="Calibri"/>
              </a:rPr>
              <a:t>R-37 G-86 B-148</a:t>
            </a:r>
            <a:endParaRPr kumimoji="0" lang="en-US" sz="4800" b="0" i="1" u="none" strike="noStrike" kern="0" cap="none" spc="70" normalizeH="0" baseline="0" noProof="0" dirty="0">
              <a:ln>
                <a:noFill/>
              </a:ln>
              <a:solidFill>
                <a:schemeClr val="bg1"/>
              </a:solidFill>
              <a:effectLst/>
              <a:uLnTx/>
              <a:uFillTx/>
              <a:latin typeface="+mn-lt"/>
              <a:cs typeface="Calibri"/>
            </a:endParaRPr>
          </a:p>
        </p:txBody>
      </p:sp>
    </p:spTree>
    <p:extLst>
      <p:ext uri="{BB962C8B-B14F-4D97-AF65-F5344CB8AC3E}">
        <p14:creationId xmlns:p14="http://schemas.microsoft.com/office/powerpoint/2010/main" val="4014276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SS 2015 Photo Slide Sample">
    <p:spTree>
      <p:nvGrpSpPr>
        <p:cNvPr id="1" name=""/>
        <p:cNvGrpSpPr/>
        <p:nvPr/>
      </p:nvGrpSpPr>
      <p:grpSpPr>
        <a:xfrm>
          <a:off x="0" y="0"/>
          <a:ext cx="0" cy="0"/>
          <a:chOff x="0" y="0"/>
          <a:chExt cx="0" cy="0"/>
        </a:xfrm>
      </p:grpSpPr>
      <p:pic>
        <p:nvPicPr>
          <p:cNvPr id="6" name="Picture 5" descr="31933490782_181887c1cf_k.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4" name="TextBox 3"/>
          <p:cNvSpPr txBox="1"/>
          <p:nvPr userDrawn="1"/>
        </p:nvSpPr>
        <p:spPr>
          <a:xfrm>
            <a:off x="-127106" y="4692895"/>
            <a:ext cx="3718037" cy="1579920"/>
          </a:xfrm>
          <a:prstGeom prst="rect">
            <a:avLst/>
          </a:prstGeom>
          <a:noFill/>
        </p:spPr>
        <p:txBody>
          <a:bodyPr wrap="square" rtlCol="0">
            <a:spAutoFit/>
          </a:bodyPr>
          <a:lstStyle/>
          <a:p>
            <a:pPr algn="ctr"/>
            <a:r>
              <a:rPr lang="en-US" sz="7000" b="1" dirty="0" smtClean="0">
                <a:solidFill>
                  <a:schemeClr val="bg1"/>
                </a:solidFill>
              </a:rPr>
              <a:t>88,000</a:t>
            </a:r>
          </a:p>
          <a:p>
            <a:pPr algn="ctr">
              <a:lnSpc>
                <a:spcPct val="80000"/>
              </a:lnSpc>
            </a:pPr>
            <a:r>
              <a:rPr lang="en-US" sz="3200" dirty="0" smtClean="0">
                <a:solidFill>
                  <a:schemeClr val="bg1"/>
                </a:solidFill>
              </a:rPr>
              <a:t>STUDENTS</a:t>
            </a:r>
            <a:endParaRPr lang="en-US" sz="3200" dirty="0">
              <a:solidFill>
                <a:schemeClr val="bg1"/>
              </a:solidFill>
            </a:endParaRPr>
          </a:p>
        </p:txBody>
      </p:sp>
    </p:spTree>
    <p:extLst>
      <p:ext uri="{BB962C8B-B14F-4D97-AF65-F5344CB8AC3E}">
        <p14:creationId xmlns:p14="http://schemas.microsoft.com/office/powerpoint/2010/main" val="151039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KSS 2015 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647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IPP Handout Single Column Bullets">
    <p:spTree>
      <p:nvGrpSpPr>
        <p:cNvPr id="1" name=""/>
        <p:cNvGrpSpPr/>
        <p:nvPr/>
      </p:nvGrpSpPr>
      <p:grpSpPr>
        <a:xfrm>
          <a:off x="0" y="0"/>
          <a:ext cx="0" cy="0"/>
          <a:chOff x="0" y="0"/>
          <a:chExt cx="0" cy="0"/>
        </a:xfrm>
      </p:grpSpPr>
      <p:cxnSp>
        <p:nvCxnSpPr>
          <p:cNvPr id="3" name="Straight Connector 2"/>
          <p:cNvCxnSpPr/>
          <p:nvPr userDrawn="1"/>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359228" y="192275"/>
            <a:ext cx="8337248" cy="485058"/>
          </a:xfrm>
          <a:prstGeom prst="rect">
            <a:avLst/>
          </a:prstGeom>
        </p:spPr>
        <p:txBody>
          <a:bodyPr anchor="t"/>
          <a:lstStyle>
            <a:lvl1pPr algn="l">
              <a:lnSpc>
                <a:spcPct val="90000"/>
              </a:lnSpc>
              <a:defRPr sz="3000" b="1" i="0" spc="80" baseline="0">
                <a:solidFill>
                  <a:srgbClr val="5691CE"/>
                </a:solidFill>
                <a:latin typeface="Calibri"/>
                <a:cs typeface="Calibri"/>
              </a:defRPr>
            </a:lvl1pPr>
          </a:lstStyle>
          <a:p>
            <a:r>
              <a:rPr lang="en-US" dirty="0"/>
              <a:t>Single Column Presentation Headline</a:t>
            </a:r>
          </a:p>
        </p:txBody>
      </p:sp>
      <p:sp>
        <p:nvSpPr>
          <p:cNvPr id="12" name="Date Placeholder 5"/>
          <p:cNvSpPr>
            <a:spLocks noGrp="1"/>
          </p:cNvSpPr>
          <p:nvPr>
            <p:ph type="dt" sz="half" idx="10"/>
          </p:nvPr>
        </p:nvSpPr>
        <p:spPr>
          <a:xfrm>
            <a:off x="7049104" y="6424685"/>
            <a:ext cx="1736272" cy="344412"/>
          </a:xfrm>
          <a:prstGeom prst="rect">
            <a:avLst/>
          </a:prstGeom>
        </p:spPr>
        <p:txBody>
          <a:bodyPr/>
          <a:lstStyle>
            <a:lvl1pPr algn="r">
              <a:defRPr sz="1200">
                <a:solidFill>
                  <a:srgbClr val="7F7F7F"/>
                </a:solidFill>
              </a:defRPr>
            </a:lvl1pPr>
          </a:lstStyle>
          <a:p>
            <a:fld id="{6395390F-A0FF-114E-8A3F-6755FB7307E6}" type="datetime4">
              <a:rPr lang="en-US" smtClean="0"/>
              <a:pPr/>
              <a:t>October 25, 2017</a:t>
            </a:fld>
            <a:r>
              <a:rPr lang="en-US" dirty="0"/>
              <a:t>  |  </a:t>
            </a:r>
            <a:fld id="{7C6F984A-DC0A-6143-A79D-C2445C06FF6F}" type="slidenum">
              <a:rPr lang="en-US" smtClean="0"/>
              <a:pPr/>
              <a:t>‹#›</a:t>
            </a:fld>
            <a:endParaRPr lang="en-US" dirty="0"/>
          </a:p>
          <a:p>
            <a:endParaRPr lang="en-US" dirty="0"/>
          </a:p>
        </p:txBody>
      </p:sp>
      <p:sp>
        <p:nvSpPr>
          <p:cNvPr id="8" name="Text Placeholder 9"/>
          <p:cNvSpPr>
            <a:spLocks noGrp="1"/>
          </p:cNvSpPr>
          <p:nvPr>
            <p:ph type="body" sz="quarter" idx="11" hasCustomPrompt="1"/>
          </p:nvPr>
        </p:nvSpPr>
        <p:spPr>
          <a:xfrm>
            <a:off x="347663" y="906463"/>
            <a:ext cx="8348813" cy="5083175"/>
          </a:xfrm>
          <a:prstGeom prst="rect">
            <a:avLst/>
          </a:prstGeom>
        </p:spPr>
        <p:txBody>
          <a:bodyPr vert="horz"/>
          <a:lstStyle>
            <a:lvl1pPr marL="457200" indent="-457200">
              <a:spcAft>
                <a:spcPts val="600"/>
              </a:spcAft>
              <a:buFont typeface="Arial"/>
              <a:buChar char="•"/>
              <a:defRPr/>
            </a:lvl1pPr>
            <a:lvl2pPr marL="457200" indent="0">
              <a:spcAft>
                <a:spcPts val="600"/>
              </a:spcAft>
              <a:buFont typeface="Arial"/>
              <a:buNone/>
              <a:defRPr/>
            </a:lvl2pPr>
            <a:lvl3pPr marL="1257300" marR="0" indent="-342900" algn="l" defTabSz="457200" rtl="0" eaLnBrk="1" fontAlgn="auto" latinLnBrk="0" hangingPunct="1">
              <a:lnSpc>
                <a:spcPct val="100000"/>
              </a:lnSpc>
              <a:spcBef>
                <a:spcPts val="0"/>
              </a:spcBef>
              <a:spcAft>
                <a:spcPts val="600"/>
              </a:spcAft>
              <a:buClrTx/>
              <a:buSzTx/>
              <a:buFont typeface="Arial"/>
              <a:buChar char="•"/>
              <a:tabLst/>
              <a:defRPr/>
            </a:lvl3pPr>
          </a:lstStyle>
          <a:p>
            <a:pPr marL="457200" lvl="0" indent="-457200">
              <a:spcAft>
                <a:spcPts val="600"/>
              </a:spcAft>
              <a:buFont typeface="Arial"/>
              <a:buChar char="•"/>
            </a:pPr>
            <a:r>
              <a:rPr lang="en-US" sz="2800" dirty="0">
                <a:solidFill>
                  <a:srgbClr val="7F7F7F"/>
                </a:solidFill>
              </a:rPr>
              <a:t>Example bullet point (28pt, “space after” of 6 </a:t>
            </a:r>
            <a:r>
              <a:rPr lang="en-US" sz="2800" dirty="0" err="1">
                <a:solidFill>
                  <a:srgbClr val="7F7F7F"/>
                </a:solidFill>
              </a:rPr>
              <a:t>pt</a:t>
            </a:r>
            <a:r>
              <a:rPr lang="en-US" sz="2800" dirty="0">
                <a:solidFill>
                  <a:srgbClr val="7F7F7F"/>
                </a:solidFill>
              </a:rPr>
              <a:t>)</a:t>
            </a:r>
          </a:p>
          <a:p>
            <a:pPr marL="457200" lvl="0" indent="-457200">
              <a:spcAft>
                <a:spcPts val="600"/>
              </a:spcAft>
              <a:buFont typeface="Arial"/>
              <a:buChar char="•"/>
            </a:pPr>
            <a:r>
              <a:rPr lang="en-US" sz="2800" dirty="0">
                <a:solidFill>
                  <a:srgbClr val="7F7F7F"/>
                </a:solidFill>
              </a:rPr>
              <a:t>Second bullet point </a:t>
            </a:r>
          </a:p>
          <a:p>
            <a:pPr marL="457200" lvl="0" indent="-457200">
              <a:spcAft>
                <a:spcPts val="600"/>
              </a:spcAft>
              <a:buFont typeface="Arial"/>
              <a:buChar char="•"/>
            </a:pPr>
            <a:r>
              <a:rPr lang="en-US" sz="2800" dirty="0">
                <a:solidFill>
                  <a:srgbClr val="7F7F7F"/>
                </a:solidFill>
              </a:rPr>
              <a:t>Third, a really long sentence or two that ends up taking up more than one line </a:t>
            </a:r>
          </a:p>
          <a:p>
            <a:pPr marL="1257300" marR="0" lvl="2" indent="-342900" algn="l" defTabSz="457200" rtl="0" eaLnBrk="1" fontAlgn="auto" latinLnBrk="0" hangingPunct="1">
              <a:lnSpc>
                <a:spcPct val="100000"/>
              </a:lnSpc>
              <a:spcBef>
                <a:spcPts val="0"/>
              </a:spcBef>
              <a:spcAft>
                <a:spcPts val="600"/>
              </a:spcAft>
              <a:buClrTx/>
              <a:buSzTx/>
              <a:buFont typeface="Arial"/>
              <a:buChar char="•"/>
              <a:tabLst/>
              <a:defRPr/>
            </a:pPr>
            <a:r>
              <a:rPr lang="en-US" sz="2400" dirty="0">
                <a:solidFill>
                  <a:srgbClr val="7F7F7F"/>
                </a:solidFill>
              </a:rPr>
              <a:t>Second level bullet point </a:t>
            </a:r>
            <a:r>
              <a:rPr lang="en-US" sz="2400" baseline="0" dirty="0">
                <a:solidFill>
                  <a:srgbClr val="7F7F7F"/>
                </a:solidFill>
              </a:rPr>
              <a:t>(24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endParaRPr lang="en-US" sz="2400" dirty="0">
              <a:solidFill>
                <a:srgbClr val="7F7F7F"/>
              </a:solidFill>
            </a:endParaRPr>
          </a:p>
          <a:p>
            <a:pPr marL="1257300" lvl="2" indent="-342900">
              <a:spcAft>
                <a:spcPts val="600"/>
              </a:spcAft>
              <a:buFont typeface="Arial"/>
              <a:buChar char="•"/>
            </a:pPr>
            <a:r>
              <a:rPr lang="en-US" sz="2400" dirty="0">
                <a:solidFill>
                  <a:srgbClr val="7F7F7F"/>
                </a:solidFill>
              </a:rPr>
              <a:t>Next bullet point</a:t>
            </a:r>
          </a:p>
        </p:txBody>
      </p:sp>
      <p:sp>
        <p:nvSpPr>
          <p:cNvPr id="13" name="Slide Number Placeholder 5">
            <a:extLst>
              <a:ext uri="{FF2B5EF4-FFF2-40B4-BE49-F238E27FC236}">
                <a16:creationId xmlns:a16="http://schemas.microsoft.com/office/drawing/2014/main" xmlns="" id="{7756440A-673A-4C9F-A147-3516EC1F184C}"/>
              </a:ext>
            </a:extLst>
          </p:cNvPr>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4150686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IPP Handout Double Headeline">
    <p:spTree>
      <p:nvGrpSpPr>
        <p:cNvPr id="1" name=""/>
        <p:cNvGrpSpPr/>
        <p:nvPr/>
      </p:nvGrpSpPr>
      <p:grpSpPr>
        <a:xfrm>
          <a:off x="0" y="0"/>
          <a:ext cx="0" cy="0"/>
          <a:chOff x="0" y="0"/>
          <a:chExt cx="0" cy="0"/>
        </a:xfrm>
      </p:grpSpPr>
      <p:cxnSp>
        <p:nvCxnSpPr>
          <p:cNvPr id="3" name="Straight Connector 2"/>
          <p:cNvCxnSpPr/>
          <p:nvPr userDrawn="1"/>
        </p:nvCxnSpPr>
        <p:spPr>
          <a:xfrm>
            <a:off x="447524" y="11719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11" name="Date Placeholder 5"/>
          <p:cNvSpPr>
            <a:spLocks noGrp="1"/>
          </p:cNvSpPr>
          <p:nvPr>
            <p:ph type="dt" sz="half" idx="10"/>
          </p:nvPr>
        </p:nvSpPr>
        <p:spPr>
          <a:xfrm>
            <a:off x="7049104" y="6424685"/>
            <a:ext cx="1736272" cy="344412"/>
          </a:xfrm>
          <a:prstGeom prst="rect">
            <a:avLst/>
          </a:prstGeom>
        </p:spPr>
        <p:txBody>
          <a:bodyPr/>
          <a:lstStyle>
            <a:lvl1pPr algn="r">
              <a:defRPr sz="1200">
                <a:solidFill>
                  <a:srgbClr val="7F7F7F"/>
                </a:solidFill>
              </a:defRPr>
            </a:lvl1pPr>
          </a:lstStyle>
          <a:p>
            <a:fld id="{6395390F-A0FF-114E-8A3F-6755FB7307E6}" type="datetime4">
              <a:rPr lang="en-US" smtClean="0"/>
              <a:pPr/>
              <a:t>October 25, 2017</a:t>
            </a:fld>
            <a:r>
              <a:rPr lang="en-US" dirty="0"/>
              <a:t>  |  </a:t>
            </a:r>
            <a:fld id="{7C6F984A-DC0A-6143-A79D-C2445C06FF6F}" type="slidenum">
              <a:rPr lang="en-US" smtClean="0"/>
              <a:pPr/>
              <a:t>‹#›</a:t>
            </a:fld>
            <a:endParaRPr lang="en-US" dirty="0"/>
          </a:p>
          <a:p>
            <a:endParaRPr lang="en-US" dirty="0"/>
          </a:p>
        </p:txBody>
      </p:sp>
      <p:cxnSp>
        <p:nvCxnSpPr>
          <p:cNvPr id="13" name="Straight Connector 12"/>
          <p:cNvCxnSpPr/>
          <p:nvPr userDrawn="1"/>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9"/>
          <p:cNvSpPr>
            <a:spLocks noGrp="1"/>
          </p:cNvSpPr>
          <p:nvPr>
            <p:ph type="body" sz="quarter" idx="11" hasCustomPrompt="1"/>
          </p:nvPr>
        </p:nvSpPr>
        <p:spPr>
          <a:xfrm>
            <a:off x="347663" y="1307878"/>
            <a:ext cx="8348813" cy="5083175"/>
          </a:xfrm>
          <a:prstGeom prst="rect">
            <a:avLst/>
          </a:prstGeom>
        </p:spPr>
        <p:txBody>
          <a:bodyPr vert="horz"/>
          <a:lstStyle>
            <a:lvl1pPr marL="457200" indent="-457200">
              <a:spcAft>
                <a:spcPts val="600"/>
              </a:spcAft>
              <a:buFont typeface="Arial"/>
              <a:buChar char="•"/>
              <a:defRPr/>
            </a:lvl1pPr>
            <a:lvl2pPr marL="457200" indent="0">
              <a:spcAft>
                <a:spcPts val="600"/>
              </a:spcAft>
              <a:buFont typeface="Arial"/>
              <a:buNone/>
              <a:defRPr/>
            </a:lvl2pPr>
          </a:lstStyle>
          <a:p>
            <a:pPr marL="457200" lvl="0" indent="-457200">
              <a:spcAft>
                <a:spcPts val="600"/>
              </a:spcAft>
              <a:buFont typeface="Arial"/>
              <a:buChar char="•"/>
            </a:pPr>
            <a:r>
              <a:rPr lang="en-US" sz="2800" dirty="0">
                <a:solidFill>
                  <a:srgbClr val="7F7F7F"/>
                </a:solidFill>
              </a:rPr>
              <a:t>Example bullet point (30 </a:t>
            </a:r>
            <a:r>
              <a:rPr lang="en-US" sz="2800" dirty="0" err="1">
                <a:solidFill>
                  <a:srgbClr val="7F7F7F"/>
                </a:solidFill>
              </a:rPr>
              <a:t>pt</a:t>
            </a:r>
            <a:r>
              <a:rPr lang="en-US" sz="2800" dirty="0">
                <a:solidFill>
                  <a:srgbClr val="7F7F7F"/>
                </a:solidFill>
              </a:rPr>
              <a:t>, “space after” of 6 </a:t>
            </a:r>
            <a:r>
              <a:rPr lang="en-US" sz="2800" dirty="0" err="1">
                <a:solidFill>
                  <a:srgbClr val="7F7F7F"/>
                </a:solidFill>
              </a:rPr>
              <a:t>pt</a:t>
            </a:r>
            <a:r>
              <a:rPr lang="en-US" sz="2800" dirty="0">
                <a:solidFill>
                  <a:srgbClr val="7F7F7F"/>
                </a:solidFill>
              </a:rPr>
              <a:t>)</a:t>
            </a:r>
          </a:p>
          <a:p>
            <a:pPr marL="457200" lvl="0" indent="-457200">
              <a:spcAft>
                <a:spcPts val="600"/>
              </a:spcAft>
              <a:buFont typeface="Arial"/>
              <a:buChar char="•"/>
            </a:pPr>
            <a:r>
              <a:rPr lang="en-US" sz="2800" dirty="0">
                <a:solidFill>
                  <a:srgbClr val="7F7F7F"/>
                </a:solidFill>
              </a:rPr>
              <a:t>Second bullet point </a:t>
            </a:r>
          </a:p>
          <a:p>
            <a:pPr marL="457200" lvl="0" indent="-457200">
              <a:spcAft>
                <a:spcPts val="600"/>
              </a:spcAft>
              <a:buFont typeface="Arial"/>
              <a:buChar char="•"/>
            </a:pPr>
            <a:r>
              <a:rPr lang="en-US" sz="2800" dirty="0">
                <a:solidFill>
                  <a:srgbClr val="7F7F7F"/>
                </a:solidFill>
              </a:rPr>
              <a:t>Third, a really long sentence or two that ends up taking up more than one line </a:t>
            </a:r>
          </a:p>
        </p:txBody>
      </p:sp>
      <p:sp>
        <p:nvSpPr>
          <p:cNvPr id="12" name="Title 4"/>
          <p:cNvSpPr>
            <a:spLocks noGrp="1"/>
          </p:cNvSpPr>
          <p:nvPr>
            <p:ph type="title" hasCustomPrompt="1"/>
          </p:nvPr>
        </p:nvSpPr>
        <p:spPr>
          <a:xfrm>
            <a:off x="347454" y="164878"/>
            <a:ext cx="8229600" cy="1143000"/>
          </a:xfrm>
          <a:prstGeom prst="rect">
            <a:avLst/>
          </a:prstGeom>
        </p:spPr>
        <p:txBody>
          <a:bodyPr vert="horz"/>
          <a:lstStyle>
            <a:lvl1pPr algn="l">
              <a:defRPr sz="3000" b="1">
                <a:solidFill>
                  <a:srgbClr val="4F81BD"/>
                </a:solidFill>
              </a:defRPr>
            </a:lvl1pPr>
          </a:lstStyle>
          <a:p>
            <a:r>
              <a:rPr lang="en-US" dirty="0"/>
              <a:t>Click to edit Master title style</a:t>
            </a:r>
            <a:br>
              <a:rPr lang="en-US" dirty="0"/>
            </a:br>
            <a:r>
              <a:rPr lang="en-US" dirty="0"/>
              <a:t>Click to edit Master title style</a:t>
            </a:r>
          </a:p>
        </p:txBody>
      </p:sp>
      <p:sp>
        <p:nvSpPr>
          <p:cNvPr id="8" name="Slide Number Placeholder 5">
            <a:extLst>
              <a:ext uri="{FF2B5EF4-FFF2-40B4-BE49-F238E27FC236}">
                <a16:creationId xmlns:a16="http://schemas.microsoft.com/office/drawing/2014/main" xmlns="" id="{0DAC05B6-12E1-4543-A0C3-8ABC792E5A75}"/>
              </a:ext>
            </a:extLst>
          </p:cNvPr>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2933777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IPP Handout Two Columns">
    <p:spTree>
      <p:nvGrpSpPr>
        <p:cNvPr id="1" name=""/>
        <p:cNvGrpSpPr/>
        <p:nvPr/>
      </p:nvGrpSpPr>
      <p:grpSpPr>
        <a:xfrm>
          <a:off x="0" y="0"/>
          <a:ext cx="0" cy="0"/>
          <a:chOff x="0" y="0"/>
          <a:chExt cx="0" cy="0"/>
        </a:xfrm>
      </p:grpSpPr>
      <p:cxnSp>
        <p:nvCxnSpPr>
          <p:cNvPr id="3" name="Straight Connector 2"/>
          <p:cNvCxnSpPr/>
          <p:nvPr userDrawn="1"/>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359228" y="192275"/>
            <a:ext cx="8337248" cy="485058"/>
          </a:xfrm>
          <a:prstGeom prst="rect">
            <a:avLst/>
          </a:prstGeom>
        </p:spPr>
        <p:txBody>
          <a:bodyPr anchor="t"/>
          <a:lstStyle>
            <a:lvl1pPr algn="l">
              <a:lnSpc>
                <a:spcPct val="90000"/>
              </a:lnSpc>
              <a:defRPr sz="3000" b="1" i="0" spc="80" baseline="0">
                <a:solidFill>
                  <a:srgbClr val="5691CE"/>
                </a:solidFill>
                <a:latin typeface="Calibri"/>
                <a:cs typeface="Calibri"/>
              </a:defRPr>
            </a:lvl1pPr>
          </a:lstStyle>
          <a:p>
            <a:r>
              <a:rPr lang="en-US" dirty="0"/>
              <a:t>Two Column Presentation </a:t>
            </a:r>
            <a:r>
              <a:rPr lang="en-US" dirty="0" err="1"/>
              <a:t>ndout</a:t>
            </a:r>
            <a:r>
              <a:rPr lang="en-US" dirty="0"/>
              <a:t> Headline</a:t>
            </a:r>
          </a:p>
        </p:txBody>
      </p:sp>
      <p:cxnSp>
        <p:nvCxnSpPr>
          <p:cNvPr id="17" name="Straight Connector 16"/>
          <p:cNvCxnSpPr/>
          <p:nvPr userDrawn="1"/>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Date Placeholder 5"/>
          <p:cNvSpPr>
            <a:spLocks noGrp="1"/>
          </p:cNvSpPr>
          <p:nvPr>
            <p:ph type="dt" sz="half" idx="10"/>
          </p:nvPr>
        </p:nvSpPr>
        <p:spPr>
          <a:xfrm>
            <a:off x="7049104" y="6424685"/>
            <a:ext cx="1736272" cy="344412"/>
          </a:xfrm>
          <a:prstGeom prst="rect">
            <a:avLst/>
          </a:prstGeom>
        </p:spPr>
        <p:txBody>
          <a:bodyPr/>
          <a:lstStyle>
            <a:lvl1pPr algn="r">
              <a:defRPr sz="1200">
                <a:solidFill>
                  <a:srgbClr val="7F7F7F"/>
                </a:solidFill>
              </a:defRPr>
            </a:lvl1pPr>
          </a:lstStyle>
          <a:p>
            <a:fld id="{6395390F-A0FF-114E-8A3F-6755FB7307E6}" type="datetime4">
              <a:rPr lang="en-US" smtClean="0"/>
              <a:pPr/>
              <a:t>October 25, 2017</a:t>
            </a:fld>
            <a:r>
              <a:rPr lang="en-US" dirty="0"/>
              <a:t>  |  </a:t>
            </a:r>
            <a:fld id="{7C6F984A-DC0A-6143-A79D-C2445C06FF6F}" type="slidenum">
              <a:rPr lang="en-US" smtClean="0"/>
              <a:pPr/>
              <a:t>‹#›</a:t>
            </a:fld>
            <a:endParaRPr lang="en-US" dirty="0"/>
          </a:p>
          <a:p>
            <a:endParaRPr lang="en-US" dirty="0"/>
          </a:p>
        </p:txBody>
      </p:sp>
      <p:cxnSp>
        <p:nvCxnSpPr>
          <p:cNvPr id="19" name="Straight Connector 18"/>
          <p:cNvCxnSpPr/>
          <p:nvPr userDrawn="1"/>
        </p:nvCxnSpPr>
        <p:spPr>
          <a:xfrm flipH="1">
            <a:off x="448128" y="2044700"/>
            <a:ext cx="3886200" cy="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4810276" y="2044700"/>
            <a:ext cx="3886200" cy="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
          <p:cNvSpPr>
            <a:spLocks noGrp="1"/>
          </p:cNvSpPr>
          <p:nvPr>
            <p:ph type="body" sz="quarter" idx="11" hasCustomPrompt="1"/>
          </p:nvPr>
        </p:nvSpPr>
        <p:spPr>
          <a:xfrm>
            <a:off x="358775" y="906463"/>
            <a:ext cx="3975100" cy="5340350"/>
          </a:xfrm>
          <a:prstGeom prst="rect">
            <a:avLst/>
          </a:prstGeom>
        </p:spPr>
        <p:txBody>
          <a:bodyPr vert="horz"/>
          <a:lstStyle>
            <a:lvl1pPr marL="0" indent="0">
              <a:spcAft>
                <a:spcPts val="600"/>
              </a:spcAft>
              <a:buFont typeface="Arial"/>
              <a:buNone/>
              <a:defRPr sz="3200"/>
            </a:lvl1pPr>
          </a:lstStyle>
          <a:p>
            <a:pPr marL="0" indent="0">
              <a:spcAft>
                <a:spcPts val="600"/>
              </a:spcAft>
              <a:buFont typeface="Arial"/>
              <a:buNone/>
            </a:pPr>
            <a:r>
              <a:rPr lang="en-US" sz="2800" dirty="0">
                <a:solidFill>
                  <a:srgbClr val="7F7F7F"/>
                </a:solidFill>
              </a:rPr>
              <a:t>Left</a:t>
            </a:r>
            <a:r>
              <a:rPr lang="en-US" sz="2800" baseline="0" dirty="0">
                <a:solidFill>
                  <a:srgbClr val="7F7F7F"/>
                </a:solidFill>
              </a:rPr>
              <a:t> Column Sub</a:t>
            </a:r>
            <a:br>
              <a:rPr lang="en-US" sz="2800" baseline="0" dirty="0">
                <a:solidFill>
                  <a:srgbClr val="7F7F7F"/>
                </a:solidFill>
              </a:rPr>
            </a:br>
            <a:r>
              <a:rPr lang="en-US" sz="2800" baseline="0" dirty="0">
                <a:solidFill>
                  <a:srgbClr val="7F7F7F"/>
                </a:solidFill>
              </a:rPr>
              <a:t>Font size: 28 </a:t>
            </a:r>
            <a:r>
              <a:rPr lang="en-US" sz="2800" baseline="0" dirty="0" err="1">
                <a:solidFill>
                  <a:srgbClr val="7F7F7F"/>
                </a:solidFill>
              </a:rPr>
              <a:t>pt</a:t>
            </a:r>
            <a:endParaRPr lang="en-US" sz="2800" dirty="0">
              <a:solidFill>
                <a:srgbClr val="7F7F7F"/>
              </a:solidFill>
            </a:endParaRPr>
          </a:p>
          <a:p>
            <a:pPr marL="0" lvl="0" indent="0">
              <a:spcAft>
                <a:spcPts val="600"/>
              </a:spcAft>
              <a:buFont typeface="Arial"/>
              <a:buNone/>
            </a:pPr>
            <a:endParaRPr lang="en-US" sz="2400" dirty="0">
              <a:solidFill>
                <a:srgbClr val="7F7F7F"/>
              </a:solidFill>
            </a:endParaRPr>
          </a:p>
          <a:p>
            <a:pPr marL="0" lvl="0" indent="0">
              <a:spcAft>
                <a:spcPts val="600"/>
              </a:spcAft>
              <a:buFont typeface="Arial"/>
              <a:buNone/>
            </a:pPr>
            <a:r>
              <a:rPr lang="en-US" sz="2400" dirty="0">
                <a:solidFill>
                  <a:srgbClr val="7F7F7F"/>
                </a:solidFill>
              </a:rPr>
              <a:t>Second</a:t>
            </a:r>
            <a:r>
              <a:rPr lang="en-US" sz="2400" baseline="0" dirty="0">
                <a:solidFill>
                  <a:srgbClr val="7F7F7F"/>
                </a:solidFill>
              </a:rPr>
              <a:t> Level (24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p>
        </p:txBody>
      </p:sp>
      <p:sp>
        <p:nvSpPr>
          <p:cNvPr id="22" name="Text Placeholder 2"/>
          <p:cNvSpPr>
            <a:spLocks noGrp="1"/>
          </p:cNvSpPr>
          <p:nvPr>
            <p:ph type="body" sz="quarter" idx="12" hasCustomPrompt="1"/>
          </p:nvPr>
        </p:nvSpPr>
        <p:spPr>
          <a:xfrm>
            <a:off x="4695976" y="906463"/>
            <a:ext cx="3975100" cy="5340350"/>
          </a:xfrm>
          <a:prstGeom prst="rect">
            <a:avLst/>
          </a:prstGeom>
        </p:spPr>
        <p:txBody>
          <a:bodyPr vert="horz"/>
          <a:lstStyle>
            <a:lvl1pPr marL="0" indent="0">
              <a:spcAft>
                <a:spcPts val="600"/>
              </a:spcAft>
              <a:buFont typeface="Arial"/>
              <a:buNone/>
              <a:defRPr sz="3200"/>
            </a:lvl1pPr>
          </a:lstStyle>
          <a:p>
            <a:pPr marL="0" indent="0">
              <a:spcAft>
                <a:spcPts val="600"/>
              </a:spcAft>
              <a:buFont typeface="Arial"/>
              <a:buNone/>
            </a:pPr>
            <a:r>
              <a:rPr lang="en-US" sz="2800" dirty="0" err="1">
                <a:solidFill>
                  <a:srgbClr val="7F7F7F"/>
                </a:solidFill>
              </a:rPr>
              <a:t>Right</a:t>
            </a:r>
            <a:r>
              <a:rPr lang="en-US" sz="2800" baseline="0" dirty="0" err="1">
                <a:solidFill>
                  <a:srgbClr val="7F7F7F"/>
                </a:solidFill>
              </a:rPr>
              <a:t>Column</a:t>
            </a:r>
            <a:r>
              <a:rPr lang="en-US" sz="2800" baseline="0" dirty="0">
                <a:solidFill>
                  <a:srgbClr val="7F7F7F"/>
                </a:solidFill>
              </a:rPr>
              <a:t> Sub</a:t>
            </a:r>
            <a:br>
              <a:rPr lang="en-US" sz="2800" baseline="0" dirty="0">
                <a:solidFill>
                  <a:srgbClr val="7F7F7F"/>
                </a:solidFill>
              </a:rPr>
            </a:br>
            <a:r>
              <a:rPr lang="en-US" sz="2800" baseline="0" dirty="0">
                <a:solidFill>
                  <a:srgbClr val="7F7F7F"/>
                </a:solidFill>
              </a:rPr>
              <a:t>Font size: 28 </a:t>
            </a:r>
            <a:r>
              <a:rPr lang="en-US" sz="2800" baseline="0" dirty="0" err="1">
                <a:solidFill>
                  <a:srgbClr val="7F7F7F"/>
                </a:solidFill>
              </a:rPr>
              <a:t>pt</a:t>
            </a:r>
            <a:endParaRPr lang="en-US" sz="2800" dirty="0">
              <a:solidFill>
                <a:srgbClr val="7F7F7F"/>
              </a:solidFill>
            </a:endParaRPr>
          </a:p>
          <a:p>
            <a:pPr marL="0" lvl="0" indent="0">
              <a:spcAft>
                <a:spcPts val="600"/>
              </a:spcAft>
              <a:buFont typeface="Arial"/>
              <a:buNone/>
            </a:pPr>
            <a:endParaRPr lang="en-US" sz="2400" dirty="0">
              <a:solidFill>
                <a:srgbClr val="7F7F7F"/>
              </a:solidFill>
            </a:endParaRPr>
          </a:p>
          <a:p>
            <a:pPr marL="0" lvl="0" indent="0">
              <a:spcAft>
                <a:spcPts val="600"/>
              </a:spcAft>
              <a:buFont typeface="Arial"/>
              <a:buNone/>
            </a:pPr>
            <a:r>
              <a:rPr lang="en-US" sz="2400" dirty="0">
                <a:solidFill>
                  <a:srgbClr val="7F7F7F"/>
                </a:solidFill>
              </a:rPr>
              <a:t>Second</a:t>
            </a:r>
            <a:r>
              <a:rPr lang="en-US" sz="2400" baseline="0" dirty="0">
                <a:solidFill>
                  <a:srgbClr val="7F7F7F"/>
                </a:solidFill>
              </a:rPr>
              <a:t> Level (24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p>
        </p:txBody>
      </p:sp>
      <p:sp>
        <p:nvSpPr>
          <p:cNvPr id="11" name="Slide Number Placeholder 5">
            <a:extLst>
              <a:ext uri="{FF2B5EF4-FFF2-40B4-BE49-F238E27FC236}">
                <a16:creationId xmlns:a16="http://schemas.microsoft.com/office/drawing/2014/main" xmlns="" id="{51410BB6-086B-4710-B340-DF48F634CBFC}"/>
              </a:ext>
            </a:extLst>
          </p:cNvPr>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4001941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IPP Handout Full Slide Chart">
    <p:spTree>
      <p:nvGrpSpPr>
        <p:cNvPr id="1" name=""/>
        <p:cNvGrpSpPr/>
        <p:nvPr/>
      </p:nvGrpSpPr>
      <p:grpSpPr>
        <a:xfrm>
          <a:off x="0" y="0"/>
          <a:ext cx="0" cy="0"/>
          <a:chOff x="0" y="0"/>
          <a:chExt cx="0" cy="0"/>
        </a:xfrm>
      </p:grpSpPr>
      <p:cxnSp>
        <p:nvCxnSpPr>
          <p:cNvPr id="3" name="Straight Connector 2"/>
          <p:cNvCxnSpPr/>
          <p:nvPr userDrawn="1"/>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359228" y="192275"/>
            <a:ext cx="8337248" cy="485058"/>
          </a:xfrm>
          <a:prstGeom prst="rect">
            <a:avLst/>
          </a:prstGeom>
        </p:spPr>
        <p:txBody>
          <a:bodyPr anchor="t"/>
          <a:lstStyle>
            <a:lvl1pPr algn="l">
              <a:lnSpc>
                <a:spcPct val="90000"/>
              </a:lnSpc>
              <a:defRPr sz="3000" b="1" i="0" spc="80" baseline="0">
                <a:solidFill>
                  <a:srgbClr val="5691CE"/>
                </a:solidFill>
                <a:latin typeface="Calibri"/>
                <a:cs typeface="Calibri"/>
              </a:defRPr>
            </a:lvl1pPr>
          </a:lstStyle>
          <a:p>
            <a:r>
              <a:rPr lang="en-US" dirty="0"/>
              <a:t>Full Slide Chart Headline</a:t>
            </a:r>
          </a:p>
        </p:txBody>
      </p:sp>
      <p:cxnSp>
        <p:nvCxnSpPr>
          <p:cNvPr id="17" name="Straight Connector 16"/>
          <p:cNvCxnSpPr/>
          <p:nvPr userDrawn="1"/>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6"/>
          <p:cNvGraphicFramePr>
            <a:graphicFrameLocks/>
          </p:cNvGraphicFramePr>
          <p:nvPr userDrawn="1">
            <p:extLst>
              <p:ext uri="{D42A27DB-BD31-4B8C-83A1-F6EECF244321}">
                <p14:modId xmlns:p14="http://schemas.microsoft.com/office/powerpoint/2010/main" val="3179281402"/>
              </p:ext>
            </p:extLst>
          </p:nvPr>
        </p:nvGraphicFramePr>
        <p:xfrm>
          <a:off x="359228" y="1028700"/>
          <a:ext cx="8337097" cy="5097463"/>
        </p:xfrm>
        <a:graphic>
          <a:graphicData uri="http://schemas.openxmlformats.org/drawingml/2006/chart">
            <c:chart xmlns:c="http://schemas.openxmlformats.org/drawingml/2006/chart" xmlns:r="http://schemas.openxmlformats.org/officeDocument/2006/relationships" r:id="rId2"/>
          </a:graphicData>
        </a:graphic>
      </p:graphicFrame>
      <p:sp>
        <p:nvSpPr>
          <p:cNvPr id="8" name="Date Placeholder 5"/>
          <p:cNvSpPr>
            <a:spLocks noGrp="1"/>
          </p:cNvSpPr>
          <p:nvPr>
            <p:ph type="dt" sz="half" idx="10"/>
          </p:nvPr>
        </p:nvSpPr>
        <p:spPr>
          <a:xfrm>
            <a:off x="7049104" y="6424685"/>
            <a:ext cx="1736272" cy="344412"/>
          </a:xfrm>
          <a:prstGeom prst="rect">
            <a:avLst/>
          </a:prstGeom>
        </p:spPr>
        <p:txBody>
          <a:bodyPr/>
          <a:lstStyle>
            <a:lvl1pPr algn="r">
              <a:defRPr sz="1200">
                <a:solidFill>
                  <a:srgbClr val="7F7F7F"/>
                </a:solidFill>
              </a:defRPr>
            </a:lvl1pPr>
          </a:lstStyle>
          <a:p>
            <a:fld id="{6395390F-A0FF-114E-8A3F-6755FB7307E6}" type="datetime4">
              <a:rPr lang="en-US" smtClean="0"/>
              <a:pPr/>
              <a:t>October 25, 2017</a:t>
            </a:fld>
            <a:r>
              <a:rPr lang="en-US" dirty="0"/>
              <a:t>  |  </a:t>
            </a:r>
            <a:fld id="{7C6F984A-DC0A-6143-A79D-C2445C06FF6F}" type="slidenum">
              <a:rPr lang="en-US" smtClean="0"/>
              <a:pPr/>
              <a:t>‹#›</a:t>
            </a:fld>
            <a:endParaRPr lang="en-US" dirty="0"/>
          </a:p>
          <a:p>
            <a:endParaRPr lang="en-US" dirty="0"/>
          </a:p>
        </p:txBody>
      </p:sp>
      <p:sp>
        <p:nvSpPr>
          <p:cNvPr id="9" name="Slide Number Placeholder 5">
            <a:extLst>
              <a:ext uri="{FF2B5EF4-FFF2-40B4-BE49-F238E27FC236}">
                <a16:creationId xmlns:a16="http://schemas.microsoft.com/office/drawing/2014/main" xmlns="" id="{DCB87FF0-704F-464F-BE86-0696A9C52F92}"/>
              </a:ext>
            </a:extLst>
          </p:cNvPr>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75875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15 Theme Cover 3">
    <p:spTree>
      <p:nvGrpSpPr>
        <p:cNvPr id="1" name=""/>
        <p:cNvGrpSpPr/>
        <p:nvPr/>
      </p:nvGrpSpPr>
      <p:grpSpPr>
        <a:xfrm>
          <a:off x="0" y="0"/>
          <a:ext cx="0" cy="0"/>
          <a:chOff x="0" y="0"/>
          <a:chExt cx="0" cy="0"/>
        </a:xfrm>
      </p:grpSpPr>
      <p:sp>
        <p:nvSpPr>
          <p:cNvPr id="3" name="Rectangle 2"/>
          <p:cNvSpPr/>
          <p:nvPr userDrawn="1"/>
        </p:nvSpPr>
        <p:spPr>
          <a:xfrm>
            <a:off x="876300" y="3781262"/>
            <a:ext cx="7391400" cy="211153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userDrawn="1"/>
        </p:nvSpPr>
        <p:spPr>
          <a:xfrm>
            <a:off x="1058333" y="3781262"/>
            <a:ext cx="7044267" cy="2111538"/>
          </a:xfrm>
          <a:prstGeom prst="rect">
            <a:avLst/>
          </a:prstGeom>
        </p:spPr>
        <p:txBody>
          <a:bodyPr wrap="square" anchor="ctr">
            <a:noAutofit/>
          </a:bodyPr>
          <a:lstStyle/>
          <a:p>
            <a:pPr algn="ctr"/>
            <a:r>
              <a:rPr lang="en-US" sz="5000" b="1" dirty="0">
                <a:solidFill>
                  <a:srgbClr val="FFFFFF"/>
                </a:solidFill>
              </a:rPr>
              <a:t>Click</a:t>
            </a:r>
            <a:r>
              <a:rPr lang="en-US" sz="5000" b="1" baseline="0" dirty="0">
                <a:solidFill>
                  <a:srgbClr val="FFFFFF"/>
                </a:solidFill>
              </a:rPr>
              <a:t> to add title</a:t>
            </a:r>
            <a:endParaRPr lang="en-US" sz="5000" b="1" dirty="0">
              <a:solidFill>
                <a:srgbClr val="FFFFFF"/>
              </a:solidFill>
            </a:endParaRPr>
          </a:p>
        </p:txBody>
      </p:sp>
      <p:pic>
        <p:nvPicPr>
          <p:cNvPr id="6" name="Picture 5" descr="More Than Ever_Horiz.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6301" y="1438468"/>
            <a:ext cx="7391400" cy="1600237"/>
          </a:xfrm>
          <a:prstGeom prst="rect">
            <a:avLst/>
          </a:prstGeom>
        </p:spPr>
      </p:pic>
    </p:spTree>
    <p:extLst>
      <p:ext uri="{BB962C8B-B14F-4D97-AF65-F5344CB8AC3E}">
        <p14:creationId xmlns:p14="http://schemas.microsoft.com/office/powerpoint/2010/main" val="3552949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IPP Handout Table">
    <p:spTree>
      <p:nvGrpSpPr>
        <p:cNvPr id="1" name=""/>
        <p:cNvGrpSpPr/>
        <p:nvPr/>
      </p:nvGrpSpPr>
      <p:grpSpPr>
        <a:xfrm>
          <a:off x="0" y="0"/>
          <a:ext cx="0" cy="0"/>
          <a:chOff x="0" y="0"/>
          <a:chExt cx="0" cy="0"/>
        </a:xfrm>
      </p:grpSpPr>
      <p:cxnSp>
        <p:nvCxnSpPr>
          <p:cNvPr id="3" name="Straight Connector 2"/>
          <p:cNvCxnSpPr/>
          <p:nvPr userDrawn="1"/>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359227" y="192275"/>
            <a:ext cx="8337243" cy="485058"/>
          </a:xfrm>
          <a:prstGeom prst="rect">
            <a:avLst/>
          </a:prstGeom>
        </p:spPr>
        <p:txBody>
          <a:bodyPr anchor="t"/>
          <a:lstStyle>
            <a:lvl1pPr algn="l">
              <a:lnSpc>
                <a:spcPct val="90000"/>
              </a:lnSpc>
              <a:defRPr sz="3000" b="1" i="0" spc="80" baseline="0">
                <a:solidFill>
                  <a:srgbClr val="5691CE"/>
                </a:solidFill>
                <a:latin typeface="Calibri"/>
                <a:cs typeface="Calibri"/>
              </a:defRPr>
            </a:lvl1pPr>
          </a:lstStyle>
          <a:p>
            <a:r>
              <a:rPr lang="en-US" dirty="0"/>
              <a:t>Full Slide Table Headline</a:t>
            </a:r>
          </a:p>
        </p:txBody>
      </p:sp>
      <p:cxnSp>
        <p:nvCxnSpPr>
          <p:cNvPr id="17" name="Straight Connector 16"/>
          <p:cNvCxnSpPr/>
          <p:nvPr userDrawn="1"/>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Content Placeholder 8"/>
          <p:cNvGraphicFramePr>
            <a:graphicFrameLocks/>
          </p:cNvGraphicFramePr>
          <p:nvPr userDrawn="1">
            <p:extLst>
              <p:ext uri="{D42A27DB-BD31-4B8C-83A1-F6EECF244321}">
                <p14:modId xmlns:p14="http://schemas.microsoft.com/office/powerpoint/2010/main" val="3008150301"/>
              </p:ext>
            </p:extLst>
          </p:nvPr>
        </p:nvGraphicFramePr>
        <p:xfrm>
          <a:off x="444500" y="923290"/>
          <a:ext cx="8251971" cy="5088892"/>
        </p:xfrm>
        <a:graphic>
          <a:graphicData uri="http://schemas.openxmlformats.org/drawingml/2006/table">
            <a:tbl>
              <a:tblPr firstRow="1" bandRow="1">
                <a:tableStyleId>{69CF1AB2-1976-4502-BF36-3FF5EA218861}</a:tableStyleId>
              </a:tblPr>
              <a:tblGrid>
                <a:gridCol w="2750657">
                  <a:extLst>
                    <a:ext uri="{9D8B030D-6E8A-4147-A177-3AD203B41FA5}">
                      <a16:colId xmlns:a16="http://schemas.microsoft.com/office/drawing/2014/main" xmlns="" val="20000"/>
                    </a:ext>
                  </a:extLst>
                </a:gridCol>
                <a:gridCol w="2750657">
                  <a:extLst>
                    <a:ext uri="{9D8B030D-6E8A-4147-A177-3AD203B41FA5}">
                      <a16:colId xmlns:a16="http://schemas.microsoft.com/office/drawing/2014/main" xmlns="" val="20001"/>
                    </a:ext>
                  </a:extLst>
                </a:gridCol>
                <a:gridCol w="2750657">
                  <a:extLst>
                    <a:ext uri="{9D8B030D-6E8A-4147-A177-3AD203B41FA5}">
                      <a16:colId xmlns:a16="http://schemas.microsoft.com/office/drawing/2014/main" xmlns="" val="20002"/>
                    </a:ext>
                  </a:extLst>
                </a:gridCol>
              </a:tblGrid>
              <a:tr h="635000">
                <a:tc>
                  <a:txBody>
                    <a:bodyPr/>
                    <a:lstStyle/>
                    <a:p>
                      <a:pPr algn="ctr"/>
                      <a:r>
                        <a:rPr lang="en-US" spc="0" dirty="0">
                          <a:solidFill>
                            <a:schemeClr val="bg1"/>
                          </a:solidFill>
                        </a:rPr>
                        <a:t>Header is 18</a:t>
                      </a:r>
                      <a:r>
                        <a:rPr lang="en-US" spc="0" baseline="0" dirty="0">
                          <a:solidFill>
                            <a:schemeClr val="bg1"/>
                          </a:solidFill>
                        </a:rPr>
                        <a:t> </a:t>
                      </a:r>
                      <a:r>
                        <a:rPr lang="en-US" spc="0" baseline="0" dirty="0" err="1">
                          <a:solidFill>
                            <a:schemeClr val="bg1"/>
                          </a:solidFill>
                        </a:rPr>
                        <a:t>pt</a:t>
                      </a:r>
                      <a:r>
                        <a:rPr lang="en-US" spc="0" baseline="0" dirty="0">
                          <a:solidFill>
                            <a:schemeClr val="bg1"/>
                          </a:solidFill>
                        </a:rPr>
                        <a:t>, white</a:t>
                      </a:r>
                      <a:endParaRPr lang="en-US" b="0" spc="0" dirty="0">
                        <a:solidFill>
                          <a:schemeClr val="bg1"/>
                        </a:solidFill>
                      </a:endParaRPr>
                    </a:p>
                  </a:txBody>
                  <a:tcPr anchor="ctr">
                    <a:solidFill>
                      <a:schemeClr val="accent1"/>
                    </a:solidFill>
                  </a:tcPr>
                </a:tc>
                <a:tc>
                  <a:txBody>
                    <a:bodyPr/>
                    <a:lstStyle/>
                    <a:p>
                      <a:pPr algn="ctr"/>
                      <a:r>
                        <a:rPr lang="en-US" spc="0" dirty="0">
                          <a:solidFill>
                            <a:schemeClr val="bg1"/>
                          </a:solidFill>
                        </a:rPr>
                        <a:t>Cell color: </a:t>
                      </a:r>
                      <a:br>
                        <a:rPr lang="en-US" spc="0" dirty="0">
                          <a:solidFill>
                            <a:schemeClr val="bg1"/>
                          </a:solidFill>
                        </a:rPr>
                      </a:br>
                      <a:r>
                        <a:rPr lang="en-US" spc="0" dirty="0">
                          <a:solidFill>
                            <a:schemeClr val="bg1"/>
                          </a:solidFill>
                        </a:rPr>
                        <a:t>R-79 G -129 B -189</a:t>
                      </a:r>
                      <a:endParaRPr lang="en-US" b="0" spc="0" dirty="0">
                        <a:solidFill>
                          <a:schemeClr val="bg1"/>
                        </a:solidFill>
                      </a:endParaRPr>
                    </a:p>
                  </a:txBody>
                  <a:tcPr anchor="ctr">
                    <a:solidFill>
                      <a:srgbClr val="4F81BD"/>
                    </a:solidFill>
                  </a:tcPr>
                </a:tc>
                <a:tc>
                  <a:txBody>
                    <a:bodyPr/>
                    <a:lstStyle/>
                    <a:p>
                      <a:pPr algn="ctr"/>
                      <a:r>
                        <a:rPr lang="en-US" b="1" spc="0" dirty="0">
                          <a:solidFill>
                            <a:schemeClr val="bg1"/>
                          </a:solidFill>
                        </a:rPr>
                        <a:t>Header</a:t>
                      </a:r>
                      <a:endParaRPr lang="en-US" b="0" spc="0" dirty="0">
                        <a:solidFill>
                          <a:schemeClr val="bg1"/>
                        </a:solidFill>
                      </a:endParaRPr>
                    </a:p>
                  </a:txBody>
                  <a:tcPr anchor="ctr">
                    <a:solidFill>
                      <a:schemeClr val="accent1"/>
                    </a:solidFill>
                  </a:tcPr>
                </a:tc>
                <a:extLst>
                  <a:ext uri="{0D108BD9-81ED-4DB2-BD59-A6C34878D82A}">
                    <a16:rowId xmlns:a16="http://schemas.microsoft.com/office/drawing/2014/main" xmlns="" val="10000"/>
                  </a:ext>
                </a:extLst>
              </a:tr>
              <a:tr h="1112203">
                <a:tc>
                  <a:txBody>
                    <a:bodyPr/>
                    <a:lstStyle/>
                    <a:p>
                      <a:pPr algn="ctr"/>
                      <a:r>
                        <a:rPr lang="en-US" spc="0" dirty="0">
                          <a:solidFill>
                            <a:schemeClr val="tx1">
                              <a:lumMod val="50000"/>
                              <a:lumOff val="50000"/>
                            </a:schemeClr>
                          </a:solidFill>
                        </a:rPr>
                        <a:t>Copy is 18 </a:t>
                      </a:r>
                      <a:r>
                        <a:rPr lang="en-US" spc="0" dirty="0" err="1">
                          <a:solidFill>
                            <a:schemeClr val="tx1">
                              <a:lumMod val="50000"/>
                              <a:lumOff val="50000"/>
                            </a:schemeClr>
                          </a:solidFill>
                        </a:rPr>
                        <a:t>pt</a:t>
                      </a:r>
                      <a:r>
                        <a:rPr lang="en-US" spc="0" dirty="0">
                          <a:solidFill>
                            <a:schemeClr val="tx1">
                              <a:lumMod val="50000"/>
                              <a:lumOff val="50000"/>
                            </a:schemeClr>
                          </a:solidFill>
                        </a:rPr>
                        <a:t> </a:t>
                      </a:r>
                    </a:p>
                  </a:txBody>
                  <a:tcPr anchor="ctr">
                    <a:solidFill>
                      <a:schemeClr val="accent1">
                        <a:lumMod val="20000"/>
                        <a:lumOff val="80000"/>
                      </a:schemeClr>
                    </a:solidFill>
                  </a:tcPr>
                </a:tc>
                <a:tc>
                  <a:txBody>
                    <a:bodyPr/>
                    <a:lstStyle/>
                    <a:p>
                      <a:pPr algn="ctr"/>
                      <a:r>
                        <a:rPr lang="en-US" spc="0" dirty="0">
                          <a:solidFill>
                            <a:srgbClr val="7F7F7F"/>
                          </a:solidFill>
                        </a:rPr>
                        <a:t>Gray copy color:</a:t>
                      </a:r>
                    </a:p>
                    <a:p>
                      <a:pPr algn="ctr"/>
                      <a:r>
                        <a:rPr lang="en-US" spc="0" dirty="0">
                          <a:solidFill>
                            <a:srgbClr val="7F7F7F"/>
                          </a:solidFill>
                        </a:rPr>
                        <a:t>R</a:t>
                      </a:r>
                      <a:r>
                        <a:rPr lang="en-US" spc="0" baseline="0" dirty="0">
                          <a:solidFill>
                            <a:srgbClr val="7F7F7F"/>
                          </a:solidFill>
                        </a:rPr>
                        <a:t>-127 G-127 B-127</a:t>
                      </a:r>
                      <a:endParaRPr lang="en-US" spc="0" dirty="0">
                        <a:solidFill>
                          <a:srgbClr val="7F7F7F"/>
                        </a:solidFill>
                      </a:endParaRPr>
                    </a:p>
                  </a:txBody>
                  <a:tcPr anchor="ctr">
                    <a:solidFill>
                      <a:schemeClr val="accent1">
                        <a:lumMod val="20000"/>
                        <a:lumOff val="80000"/>
                      </a:schemeClr>
                    </a:solidFill>
                  </a:tcPr>
                </a:tc>
                <a:tc>
                  <a:txBody>
                    <a:bodyPr/>
                    <a:lstStyle/>
                    <a:p>
                      <a:pPr algn="ctr"/>
                      <a:r>
                        <a:rPr lang="en-US" spc="0" dirty="0">
                          <a:solidFill>
                            <a:srgbClr val="7F7F7F"/>
                          </a:solidFill>
                        </a:rPr>
                        <a:t>Cell color:</a:t>
                      </a:r>
                    </a:p>
                    <a:p>
                      <a:pPr algn="ctr"/>
                      <a:r>
                        <a:rPr lang="en-US" spc="0" dirty="0">
                          <a:solidFill>
                            <a:srgbClr val="7F7F7F"/>
                          </a:solidFill>
                        </a:rPr>
                        <a:t>R-220 G-230 B-242</a:t>
                      </a:r>
                    </a:p>
                  </a:txBody>
                  <a:tcPr anchor="ctr">
                    <a:solidFill>
                      <a:srgbClr val="DCE6F2"/>
                    </a:solidFill>
                  </a:tcPr>
                </a:tc>
                <a:extLst>
                  <a:ext uri="{0D108BD9-81ED-4DB2-BD59-A6C34878D82A}">
                    <a16:rowId xmlns:a16="http://schemas.microsoft.com/office/drawing/2014/main" xmlns="" val="10001"/>
                  </a:ext>
                </a:extLst>
              </a:tr>
              <a:tr h="1112203">
                <a:tc>
                  <a:txBody>
                    <a:bodyPr/>
                    <a:lstStyle/>
                    <a:p>
                      <a:pPr algn="ctr"/>
                      <a:endParaRPr lang="en-US" spc="0" dirty="0"/>
                    </a:p>
                  </a:txBody>
                  <a:tcPr anchor="ctr">
                    <a:solidFill>
                      <a:schemeClr val="accent1">
                        <a:lumMod val="20000"/>
                        <a:lumOff val="80000"/>
                      </a:schemeClr>
                    </a:solidFill>
                  </a:tcPr>
                </a:tc>
                <a:tc>
                  <a:txBody>
                    <a:bodyPr/>
                    <a:lstStyle/>
                    <a:p>
                      <a:pPr algn="ctr"/>
                      <a:endParaRPr lang="en-US" spc="0" dirty="0">
                        <a:solidFill>
                          <a:srgbClr val="7F7F7F"/>
                        </a:solidFill>
                      </a:endParaRPr>
                    </a:p>
                  </a:txBody>
                  <a:tcPr anchor="ctr">
                    <a:solidFill>
                      <a:schemeClr val="accent1">
                        <a:lumMod val="20000"/>
                        <a:lumOff val="80000"/>
                      </a:schemeClr>
                    </a:solidFill>
                  </a:tcPr>
                </a:tc>
                <a:tc>
                  <a:txBody>
                    <a:bodyPr/>
                    <a:lstStyle/>
                    <a:p>
                      <a:endParaRPr lang="en-US" spc="0" dirty="0"/>
                    </a:p>
                  </a:txBody>
                  <a:tcPr anchor="ctr">
                    <a:solidFill>
                      <a:schemeClr val="accent1">
                        <a:lumMod val="20000"/>
                        <a:lumOff val="80000"/>
                      </a:schemeClr>
                    </a:solidFill>
                  </a:tcPr>
                </a:tc>
                <a:extLst>
                  <a:ext uri="{0D108BD9-81ED-4DB2-BD59-A6C34878D82A}">
                    <a16:rowId xmlns:a16="http://schemas.microsoft.com/office/drawing/2014/main" xmlns="" val="10002"/>
                  </a:ext>
                </a:extLst>
              </a:tr>
              <a:tr h="1112203">
                <a:tc>
                  <a:txBody>
                    <a:bodyPr/>
                    <a:lstStyle/>
                    <a:p>
                      <a:endParaRPr lang="en-US" spc="0" dirty="0"/>
                    </a:p>
                  </a:txBody>
                  <a:tcPr anchor="ctr">
                    <a:solidFill>
                      <a:schemeClr val="accent1">
                        <a:lumMod val="20000"/>
                        <a:lumOff val="80000"/>
                      </a:schemeClr>
                    </a:solidFill>
                  </a:tcPr>
                </a:tc>
                <a:tc>
                  <a:txBody>
                    <a:bodyPr/>
                    <a:lstStyle/>
                    <a:p>
                      <a:endParaRPr lang="en-US" spc="0" dirty="0">
                        <a:solidFill>
                          <a:srgbClr val="7F7F7F"/>
                        </a:solidFill>
                      </a:endParaRPr>
                    </a:p>
                  </a:txBody>
                  <a:tcPr anchor="ctr">
                    <a:solidFill>
                      <a:schemeClr val="accent1">
                        <a:lumMod val="20000"/>
                        <a:lumOff val="80000"/>
                      </a:schemeClr>
                    </a:solidFill>
                  </a:tcPr>
                </a:tc>
                <a:tc>
                  <a:txBody>
                    <a:bodyPr/>
                    <a:lstStyle/>
                    <a:p>
                      <a:endParaRPr lang="en-US" spc="0" dirty="0"/>
                    </a:p>
                  </a:txBody>
                  <a:tcPr anchor="ctr">
                    <a:solidFill>
                      <a:schemeClr val="accent1">
                        <a:lumMod val="20000"/>
                        <a:lumOff val="80000"/>
                      </a:schemeClr>
                    </a:solidFill>
                  </a:tcPr>
                </a:tc>
                <a:extLst>
                  <a:ext uri="{0D108BD9-81ED-4DB2-BD59-A6C34878D82A}">
                    <a16:rowId xmlns:a16="http://schemas.microsoft.com/office/drawing/2014/main" xmlns="" val="10003"/>
                  </a:ext>
                </a:extLst>
              </a:tr>
              <a:tr h="1112203">
                <a:tc>
                  <a:txBody>
                    <a:bodyPr/>
                    <a:lstStyle/>
                    <a:p>
                      <a:endParaRPr lang="en-US" spc="0" dirty="0"/>
                    </a:p>
                  </a:txBody>
                  <a:tcPr anchor="ctr">
                    <a:solidFill>
                      <a:schemeClr val="accent1">
                        <a:lumMod val="20000"/>
                        <a:lumOff val="80000"/>
                      </a:schemeClr>
                    </a:solidFill>
                  </a:tcPr>
                </a:tc>
                <a:tc>
                  <a:txBody>
                    <a:bodyPr/>
                    <a:lstStyle/>
                    <a:p>
                      <a:endParaRPr lang="en-US" spc="0" dirty="0">
                        <a:solidFill>
                          <a:srgbClr val="7F7F7F"/>
                        </a:solidFill>
                      </a:endParaRPr>
                    </a:p>
                  </a:txBody>
                  <a:tcPr anchor="ctr">
                    <a:solidFill>
                      <a:schemeClr val="accent1">
                        <a:lumMod val="20000"/>
                        <a:lumOff val="80000"/>
                      </a:schemeClr>
                    </a:solidFill>
                  </a:tcPr>
                </a:tc>
                <a:tc>
                  <a:txBody>
                    <a:bodyPr/>
                    <a:lstStyle/>
                    <a:p>
                      <a:endParaRPr lang="en-US" spc="0" dirty="0"/>
                    </a:p>
                  </a:txBody>
                  <a:tcPr anchor="ct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9" name="Date Placeholder 5"/>
          <p:cNvSpPr>
            <a:spLocks noGrp="1"/>
          </p:cNvSpPr>
          <p:nvPr>
            <p:ph type="dt" sz="half" idx="10"/>
          </p:nvPr>
        </p:nvSpPr>
        <p:spPr>
          <a:xfrm>
            <a:off x="7049104" y="6424685"/>
            <a:ext cx="1736272" cy="344412"/>
          </a:xfrm>
          <a:prstGeom prst="rect">
            <a:avLst/>
          </a:prstGeom>
        </p:spPr>
        <p:txBody>
          <a:bodyPr/>
          <a:lstStyle>
            <a:lvl1pPr algn="r">
              <a:defRPr sz="1200">
                <a:solidFill>
                  <a:srgbClr val="7F7F7F"/>
                </a:solidFill>
              </a:defRPr>
            </a:lvl1pPr>
          </a:lstStyle>
          <a:p>
            <a:fld id="{6395390F-A0FF-114E-8A3F-6755FB7307E6}" type="datetime4">
              <a:rPr lang="en-US" smtClean="0"/>
              <a:pPr/>
              <a:t>October 25, 2017</a:t>
            </a:fld>
            <a:r>
              <a:rPr lang="en-US" dirty="0"/>
              <a:t>  |  </a:t>
            </a:r>
            <a:fld id="{7C6F984A-DC0A-6143-A79D-C2445C06FF6F}" type="slidenum">
              <a:rPr lang="en-US" smtClean="0"/>
              <a:pPr/>
              <a:t>‹#›</a:t>
            </a:fld>
            <a:endParaRPr lang="en-US" dirty="0"/>
          </a:p>
          <a:p>
            <a:endParaRPr lang="en-US" dirty="0"/>
          </a:p>
        </p:txBody>
      </p:sp>
      <p:sp>
        <p:nvSpPr>
          <p:cNvPr id="10" name="Slide Number Placeholder 5">
            <a:extLst>
              <a:ext uri="{FF2B5EF4-FFF2-40B4-BE49-F238E27FC236}">
                <a16:creationId xmlns:a16="http://schemas.microsoft.com/office/drawing/2014/main" xmlns="" id="{75179709-1778-4001-A584-B7EE0F0E0C92}"/>
              </a:ext>
            </a:extLst>
          </p:cNvPr>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a:solidFill>
                  <a:srgbClr val="255694"/>
                </a:solidFill>
              </a:rPr>
              <a:t/>
            </a:r>
            <a:br>
              <a:rPr lang="en-US" sz="1500" b="1">
                <a:solidFill>
                  <a:srgbClr val="255694"/>
                </a:solidFill>
              </a:rPr>
            </a:br>
            <a:r>
              <a:rPr lang="en-US" sz="1500" b="1" smtClean="0">
                <a:solidFill>
                  <a:srgbClr val="255694"/>
                </a:solidFill>
              </a:rPr>
              <a:t>#KIPP</a:t>
            </a:r>
            <a:endParaRPr lang="en-US" sz="1500" dirty="0"/>
          </a:p>
        </p:txBody>
      </p:sp>
    </p:spTree>
    <p:extLst>
      <p:ext uri="{BB962C8B-B14F-4D97-AF65-F5344CB8AC3E}">
        <p14:creationId xmlns:p14="http://schemas.microsoft.com/office/powerpoint/2010/main" val="1742433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IPP Handout Executive Summary">
    <p:spTree>
      <p:nvGrpSpPr>
        <p:cNvPr id="1" name=""/>
        <p:cNvGrpSpPr/>
        <p:nvPr/>
      </p:nvGrpSpPr>
      <p:grpSpPr>
        <a:xfrm>
          <a:off x="0" y="0"/>
          <a:ext cx="0" cy="0"/>
          <a:chOff x="0" y="0"/>
          <a:chExt cx="0" cy="0"/>
        </a:xfrm>
      </p:grpSpPr>
      <p:cxnSp>
        <p:nvCxnSpPr>
          <p:cNvPr id="4" name="Straight Connector 3"/>
          <p:cNvCxnSpPr/>
          <p:nvPr userDrawn="1"/>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hasCustomPrompt="1"/>
          </p:nvPr>
        </p:nvSpPr>
        <p:spPr>
          <a:xfrm>
            <a:off x="359228" y="192275"/>
            <a:ext cx="8337248" cy="485058"/>
          </a:xfrm>
          <a:prstGeom prst="rect">
            <a:avLst/>
          </a:prstGeom>
        </p:spPr>
        <p:txBody>
          <a:bodyPr anchor="t"/>
          <a:lstStyle>
            <a:lvl1pPr algn="l">
              <a:lnSpc>
                <a:spcPct val="90000"/>
              </a:lnSpc>
              <a:defRPr sz="3000" b="1" i="0" spc="80" baseline="0">
                <a:solidFill>
                  <a:srgbClr val="5691CE"/>
                </a:solidFill>
                <a:latin typeface="Calibri"/>
                <a:cs typeface="Calibri"/>
              </a:defRPr>
            </a:lvl1pPr>
          </a:lstStyle>
          <a:p>
            <a:r>
              <a:rPr lang="en-US" dirty="0"/>
              <a:t>Executive Summary Handout Headline</a:t>
            </a:r>
          </a:p>
        </p:txBody>
      </p:sp>
      <p:pic>
        <p:nvPicPr>
          <p:cNvPr id="7" name="Picture 6"/>
          <p:cNvPicPr>
            <a:picLocks noChangeAspect="1"/>
          </p:cNvPicPr>
          <p:nvPr userDrawn="1"/>
        </p:nvPicPr>
        <p:blipFill>
          <a:blip r:embed="rId2"/>
          <a:stretch>
            <a:fillRect/>
          </a:stretch>
        </p:blipFill>
        <p:spPr>
          <a:xfrm>
            <a:off x="4826998" y="1086948"/>
            <a:ext cx="3480614" cy="4258277"/>
          </a:xfrm>
          <a:prstGeom prst="rect">
            <a:avLst/>
          </a:prstGeom>
          <a:effectLst>
            <a:outerShdw blurRad="50800" dist="38100" dir="2700000" algn="tl" rotWithShape="0">
              <a:srgbClr val="000000">
                <a:alpha val="43000"/>
              </a:srgbClr>
            </a:outerShdw>
          </a:effectLst>
        </p:spPr>
      </p:pic>
      <p:sp>
        <p:nvSpPr>
          <p:cNvPr id="10" name="Content Placeholder 2"/>
          <p:cNvSpPr>
            <a:spLocks noGrp="1"/>
          </p:cNvSpPr>
          <p:nvPr>
            <p:ph sz="quarter" idx="10" hasCustomPrompt="1"/>
          </p:nvPr>
        </p:nvSpPr>
        <p:spPr>
          <a:xfrm>
            <a:off x="358776" y="906463"/>
            <a:ext cx="4109360" cy="5341937"/>
          </a:xfrm>
          <a:prstGeom prst="rect">
            <a:avLst/>
          </a:prstGeom>
        </p:spPr>
        <p:txBody>
          <a:bodyPr vert="horz"/>
          <a:lstStyle>
            <a:lvl1pPr marL="0" indent="0">
              <a:spcAft>
                <a:spcPts val="600"/>
              </a:spcAft>
              <a:buFont typeface="+mj-lt"/>
              <a:buNone/>
              <a:defRPr sz="5400"/>
            </a:lvl1pPr>
          </a:lstStyle>
          <a:p>
            <a:pPr>
              <a:spcAft>
                <a:spcPts val="2400"/>
              </a:spcAft>
            </a:pPr>
            <a:r>
              <a:rPr lang="en-US" sz="2800" b="0" i="1" dirty="0">
                <a:solidFill>
                  <a:srgbClr val="F7941E"/>
                </a:solidFill>
              </a:rPr>
              <a:t>Executive Summary</a:t>
            </a:r>
            <a:r>
              <a:rPr lang="en-US" sz="2800" b="0" i="1" baseline="0" dirty="0">
                <a:solidFill>
                  <a:srgbClr val="F7941E"/>
                </a:solidFill>
              </a:rPr>
              <a:t> Subhead.  Font size: </a:t>
            </a:r>
            <a:br>
              <a:rPr lang="en-US" sz="2800" b="0" i="1" baseline="0" dirty="0">
                <a:solidFill>
                  <a:srgbClr val="F7941E"/>
                </a:solidFill>
              </a:rPr>
            </a:br>
            <a:r>
              <a:rPr lang="en-US" sz="2800" b="0" i="1" baseline="0" dirty="0">
                <a:solidFill>
                  <a:srgbClr val="F7941E"/>
                </a:solidFill>
              </a:rPr>
              <a:t>28pt, “space after” of 24 pt. Orange color code: </a:t>
            </a:r>
            <a:br>
              <a:rPr lang="en-US" sz="2800" b="0" i="1" baseline="0" dirty="0">
                <a:solidFill>
                  <a:srgbClr val="F7941E"/>
                </a:solidFill>
              </a:rPr>
            </a:br>
            <a:r>
              <a:rPr lang="en-US" sz="2800" b="0" i="1" baseline="0" dirty="0">
                <a:solidFill>
                  <a:srgbClr val="F7941E"/>
                </a:solidFill>
              </a:rPr>
              <a:t>R-247 G-148 B-30</a:t>
            </a:r>
          </a:p>
          <a:p>
            <a:pPr>
              <a:spcAft>
                <a:spcPts val="600"/>
              </a:spcAft>
            </a:pPr>
            <a:r>
              <a:rPr lang="en-US" sz="1400" b="0" i="0" baseline="0" dirty="0">
                <a:solidFill>
                  <a:srgbClr val="7F7F7F"/>
                </a:solidFill>
              </a:rPr>
              <a:t>Main body copy goes here. Size: 14 </a:t>
            </a:r>
            <a:r>
              <a:rPr lang="en-US" sz="1400" b="0" i="0" baseline="0" dirty="0" err="1">
                <a:solidFill>
                  <a:srgbClr val="7F7F7F"/>
                </a:solidFill>
              </a:rPr>
              <a:t>pt</a:t>
            </a:r>
            <a:r>
              <a:rPr lang="en-US" sz="1400" b="0" i="0" baseline="0" dirty="0">
                <a:solidFill>
                  <a:srgbClr val="7F7F7F"/>
                </a:solidFill>
              </a:rPr>
              <a:t>, “space after” of 6 pt. Gray color code: R-127 G-127 B-127</a:t>
            </a:r>
          </a:p>
          <a:p>
            <a:pPr marL="342900" indent="-342900">
              <a:spcAft>
                <a:spcPts val="600"/>
              </a:spcAft>
              <a:buFont typeface="+mj-lt"/>
              <a:buAutoNum type="arabicPeriod"/>
            </a:pPr>
            <a:r>
              <a:rPr lang="en-US" sz="1400" b="0" i="0" baseline="0" dirty="0">
                <a:solidFill>
                  <a:srgbClr val="7F7F7F"/>
                </a:solidFill>
              </a:rPr>
              <a:t>Bullet 1</a:t>
            </a:r>
          </a:p>
          <a:p>
            <a:pPr marL="342900" indent="-342900">
              <a:spcAft>
                <a:spcPts val="600"/>
              </a:spcAft>
              <a:buFont typeface="+mj-lt"/>
              <a:buAutoNum type="arabicPeriod"/>
            </a:pPr>
            <a:r>
              <a:rPr lang="en-US" sz="1400" b="0" i="0" baseline="0" dirty="0">
                <a:solidFill>
                  <a:srgbClr val="7F7F7F"/>
                </a:solidFill>
              </a:rPr>
              <a:t>Bullet 2</a:t>
            </a:r>
          </a:p>
          <a:p>
            <a:pPr>
              <a:spcAft>
                <a:spcPts val="600"/>
              </a:spcAft>
            </a:pPr>
            <a:endParaRPr lang="en-US" sz="1800" b="0" i="0" baseline="0" dirty="0">
              <a:solidFill>
                <a:srgbClr val="7F7F7F"/>
              </a:solidFill>
            </a:endParaRPr>
          </a:p>
          <a:p>
            <a:endParaRPr lang="en-US" sz="2700" b="0" i="1" baseline="0" dirty="0">
              <a:solidFill>
                <a:srgbClr val="F7941E"/>
              </a:solidFill>
            </a:endParaRPr>
          </a:p>
        </p:txBody>
      </p:sp>
      <p:sp>
        <p:nvSpPr>
          <p:cNvPr id="9"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1366140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IPP Screen Single Column">
    <p:spTree>
      <p:nvGrpSpPr>
        <p:cNvPr id="1" name=""/>
        <p:cNvGrpSpPr/>
        <p:nvPr/>
      </p:nvGrpSpPr>
      <p:grpSpPr>
        <a:xfrm>
          <a:off x="0" y="0"/>
          <a:ext cx="0" cy="0"/>
          <a:chOff x="0" y="0"/>
          <a:chExt cx="0" cy="0"/>
        </a:xfrm>
      </p:grpSpPr>
      <p:cxnSp>
        <p:nvCxnSpPr>
          <p:cNvPr id="3" name="Straight Connector 2"/>
          <p:cNvCxnSpPr/>
          <p:nvPr userDrawn="1"/>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359228" y="192275"/>
            <a:ext cx="8337248" cy="485058"/>
          </a:xfrm>
          <a:prstGeom prst="rect">
            <a:avLst/>
          </a:prstGeom>
        </p:spPr>
        <p:txBody>
          <a:bodyPr anchor="t"/>
          <a:lstStyle>
            <a:lvl1pPr algn="l">
              <a:lnSpc>
                <a:spcPct val="90000"/>
              </a:lnSpc>
              <a:defRPr sz="3000" b="1" i="0" spc="80" baseline="0">
                <a:solidFill>
                  <a:srgbClr val="5691CE"/>
                </a:solidFill>
                <a:latin typeface="Calibri"/>
                <a:cs typeface="Calibri"/>
              </a:defRPr>
            </a:lvl1pPr>
          </a:lstStyle>
          <a:p>
            <a:r>
              <a:rPr lang="en-US" dirty="0"/>
              <a:t>Single Column Handout Headline</a:t>
            </a:r>
          </a:p>
        </p:txBody>
      </p:sp>
      <p:cxnSp>
        <p:nvCxnSpPr>
          <p:cNvPr id="13" name="Straight Connector 12"/>
          <p:cNvCxnSpPr/>
          <p:nvPr userDrawn="1"/>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Date Placeholder 5"/>
          <p:cNvSpPr>
            <a:spLocks noGrp="1"/>
          </p:cNvSpPr>
          <p:nvPr>
            <p:ph type="dt" sz="half" idx="10"/>
          </p:nvPr>
        </p:nvSpPr>
        <p:spPr>
          <a:xfrm>
            <a:off x="7049104" y="6424685"/>
            <a:ext cx="1736272" cy="344412"/>
          </a:xfrm>
          <a:prstGeom prst="rect">
            <a:avLst/>
          </a:prstGeom>
        </p:spPr>
        <p:txBody>
          <a:bodyPr/>
          <a:lstStyle>
            <a:lvl1pPr algn="r">
              <a:defRPr sz="1200">
                <a:solidFill>
                  <a:srgbClr val="7F7F7F"/>
                </a:solidFill>
              </a:defRPr>
            </a:lvl1pPr>
          </a:lstStyle>
          <a:p>
            <a:fld id="{6395390F-A0FF-114E-8A3F-6755FB7307E6}" type="datetime4">
              <a:rPr lang="en-US" smtClean="0"/>
              <a:pPr/>
              <a:t>October 25, 2017</a:t>
            </a:fld>
            <a:r>
              <a:rPr lang="en-US" dirty="0"/>
              <a:t>  |  </a:t>
            </a:r>
            <a:fld id="{7C6F984A-DC0A-6143-A79D-C2445C06FF6F}" type="slidenum">
              <a:rPr lang="en-US" smtClean="0"/>
              <a:pPr/>
              <a:t>‹#›</a:t>
            </a:fld>
            <a:endParaRPr lang="en-US" dirty="0"/>
          </a:p>
          <a:p>
            <a:endParaRPr lang="en-US" dirty="0"/>
          </a:p>
        </p:txBody>
      </p:sp>
      <p:sp>
        <p:nvSpPr>
          <p:cNvPr id="10" name="Text Placeholder 6"/>
          <p:cNvSpPr>
            <a:spLocks noGrp="1"/>
          </p:cNvSpPr>
          <p:nvPr>
            <p:ph type="body" sz="quarter" idx="11" hasCustomPrompt="1"/>
          </p:nvPr>
        </p:nvSpPr>
        <p:spPr>
          <a:xfrm>
            <a:off x="358775" y="906463"/>
            <a:ext cx="8455025" cy="5457825"/>
          </a:xfrm>
          <a:prstGeom prst="rect">
            <a:avLst/>
          </a:prstGeom>
        </p:spPr>
        <p:txBody>
          <a:bodyPr vert="horz"/>
          <a:lstStyle>
            <a:lvl1pPr marL="0" indent="0">
              <a:spcAft>
                <a:spcPts val="600"/>
              </a:spcAft>
              <a:buFont typeface="Arial"/>
              <a:buNone/>
              <a:defRPr/>
            </a:lvl1pPr>
            <a:lvl2pPr marL="457200" indent="0">
              <a:spcAft>
                <a:spcPts val="600"/>
              </a:spcAft>
              <a:buFont typeface="Arial"/>
              <a:buNone/>
              <a:defRPr/>
            </a:lvl2pPr>
          </a:lstStyle>
          <a:p>
            <a:pPr marL="0" indent="0">
              <a:spcAft>
                <a:spcPts val="600"/>
              </a:spcAft>
              <a:buFont typeface="Arial"/>
              <a:buNone/>
            </a:pPr>
            <a:r>
              <a:rPr lang="en-US" sz="1800" dirty="0">
                <a:solidFill>
                  <a:srgbClr val="7F7F7F"/>
                </a:solidFill>
              </a:rPr>
              <a:t>First Level (30 </a:t>
            </a:r>
            <a:r>
              <a:rPr lang="en-US" sz="1800" dirty="0" err="1">
                <a:solidFill>
                  <a:srgbClr val="7F7F7F"/>
                </a:solidFill>
              </a:rPr>
              <a:t>pt</a:t>
            </a:r>
            <a:r>
              <a:rPr lang="en-US" sz="1800" dirty="0">
                <a:solidFill>
                  <a:srgbClr val="7F7F7F"/>
                </a:solidFill>
              </a:rPr>
              <a:t>, “space after” of 6 </a:t>
            </a:r>
            <a:r>
              <a:rPr lang="en-US" sz="1800" dirty="0" err="1">
                <a:solidFill>
                  <a:srgbClr val="7F7F7F"/>
                </a:solidFill>
              </a:rPr>
              <a:t>pt</a:t>
            </a:r>
            <a:r>
              <a:rPr lang="en-US" sz="1800" dirty="0">
                <a:solidFill>
                  <a:srgbClr val="7F7F7F"/>
                </a:solidFill>
              </a:rPr>
              <a:t>)</a:t>
            </a:r>
          </a:p>
          <a:p>
            <a:pPr marL="457200" lvl="1" indent="0">
              <a:spcAft>
                <a:spcPts val="600"/>
              </a:spcAft>
              <a:buFont typeface="Arial"/>
              <a:buNone/>
            </a:pPr>
            <a:r>
              <a:rPr lang="en-US" sz="1400" dirty="0">
                <a:solidFill>
                  <a:srgbClr val="7F7F7F"/>
                </a:solidFill>
              </a:rPr>
              <a:t>Second</a:t>
            </a:r>
            <a:r>
              <a:rPr lang="en-US" sz="1400" baseline="0" dirty="0">
                <a:solidFill>
                  <a:srgbClr val="7F7F7F"/>
                </a:solidFill>
              </a:rPr>
              <a:t> Level (24 </a:t>
            </a:r>
            <a:r>
              <a:rPr lang="en-US" sz="1400" baseline="0" dirty="0" err="1">
                <a:solidFill>
                  <a:srgbClr val="7F7F7F"/>
                </a:solidFill>
              </a:rPr>
              <a:t>pt</a:t>
            </a:r>
            <a:r>
              <a:rPr lang="en-US" sz="1400" baseline="0" dirty="0">
                <a:solidFill>
                  <a:srgbClr val="7F7F7F"/>
                </a:solidFill>
              </a:rPr>
              <a:t>, “space after” of 6 </a:t>
            </a:r>
            <a:r>
              <a:rPr lang="en-US" sz="1400" baseline="0" dirty="0" err="1">
                <a:solidFill>
                  <a:srgbClr val="7F7F7F"/>
                </a:solidFill>
              </a:rPr>
              <a:t>pt</a:t>
            </a:r>
            <a:r>
              <a:rPr lang="en-US" sz="1400" baseline="0" dirty="0">
                <a:solidFill>
                  <a:srgbClr val="7F7F7F"/>
                </a:solidFill>
              </a:rPr>
              <a:t>)</a:t>
            </a:r>
            <a:endParaRPr lang="en-US" sz="1400" dirty="0">
              <a:solidFill>
                <a:srgbClr val="7F7F7F"/>
              </a:solidFill>
            </a:endParaRPr>
          </a:p>
          <a:p>
            <a:pPr>
              <a:spcAft>
                <a:spcPts val="600"/>
              </a:spcAft>
            </a:pPr>
            <a:endParaRPr lang="en-US" sz="1800" b="0" i="0" baseline="0" dirty="0">
              <a:solidFill>
                <a:srgbClr val="7F7F7F"/>
              </a:solidFill>
            </a:endParaRPr>
          </a:p>
          <a:p>
            <a:pPr>
              <a:spcAft>
                <a:spcPts val="600"/>
              </a:spcAft>
            </a:pPr>
            <a:endParaRPr lang="en-US" sz="2700" b="0" i="1" baseline="0" dirty="0">
              <a:solidFill>
                <a:srgbClr val="F7941E"/>
              </a:solidFill>
            </a:endParaRPr>
          </a:p>
          <a:p>
            <a:pPr>
              <a:spcAft>
                <a:spcPts val="600"/>
              </a:spcAft>
            </a:pPr>
            <a:endParaRPr lang="en-US" sz="2700" b="0" i="1" baseline="0" dirty="0">
              <a:solidFill>
                <a:srgbClr val="F7941E"/>
              </a:solidFill>
            </a:endParaRPr>
          </a:p>
          <a:p>
            <a:pPr>
              <a:spcAft>
                <a:spcPts val="600"/>
              </a:spcAft>
            </a:pPr>
            <a:endParaRPr lang="en-US" baseline="0" dirty="0"/>
          </a:p>
          <a:p>
            <a:pPr>
              <a:spcAft>
                <a:spcPts val="600"/>
              </a:spcAft>
            </a:pPr>
            <a:r>
              <a:rPr lang="en-US" baseline="0" dirty="0"/>
              <a:t> </a:t>
            </a:r>
            <a:endParaRPr lang="en-US" dirty="0"/>
          </a:p>
        </p:txBody>
      </p:sp>
      <p:sp>
        <p:nvSpPr>
          <p:cNvPr id="11"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2092619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IPP Screen Double Headline Bullets">
    <p:spTree>
      <p:nvGrpSpPr>
        <p:cNvPr id="1" name=""/>
        <p:cNvGrpSpPr/>
        <p:nvPr/>
      </p:nvGrpSpPr>
      <p:grpSpPr>
        <a:xfrm>
          <a:off x="0" y="0"/>
          <a:ext cx="0" cy="0"/>
          <a:chOff x="0" y="0"/>
          <a:chExt cx="0" cy="0"/>
        </a:xfrm>
      </p:grpSpPr>
      <p:sp>
        <p:nvSpPr>
          <p:cNvPr id="3" name="Content Placeholder 2"/>
          <p:cNvSpPr>
            <a:spLocks noGrp="1"/>
          </p:cNvSpPr>
          <p:nvPr>
            <p:ph sz="quarter" idx="11" hasCustomPrompt="1"/>
          </p:nvPr>
        </p:nvSpPr>
        <p:spPr>
          <a:xfrm>
            <a:off x="358775" y="1427163"/>
            <a:ext cx="8426450" cy="4699000"/>
          </a:xfrm>
          <a:prstGeom prst="rect">
            <a:avLst/>
          </a:prstGeom>
        </p:spPr>
        <p:txBody>
          <a:bodyPr vert="horz"/>
          <a:lstStyle>
            <a:lvl1pPr marL="457200" indent="-457200">
              <a:spcAft>
                <a:spcPts val="600"/>
              </a:spcAft>
              <a:buFont typeface="Arial"/>
              <a:buChar char="•"/>
              <a:defRPr/>
            </a:lvl1pPr>
            <a:lvl3pPr marL="1257300" marR="0" indent="-342900" algn="l" defTabSz="457200" rtl="0" eaLnBrk="1" fontAlgn="auto" latinLnBrk="0" hangingPunct="1">
              <a:lnSpc>
                <a:spcPct val="100000"/>
              </a:lnSpc>
              <a:spcBef>
                <a:spcPts val="0"/>
              </a:spcBef>
              <a:spcAft>
                <a:spcPts val="600"/>
              </a:spcAft>
              <a:buClrTx/>
              <a:buSzTx/>
              <a:buFont typeface="Arial"/>
              <a:buChar char="•"/>
              <a:tabLst/>
              <a:defRPr/>
            </a:lvl3pPr>
          </a:lstStyle>
          <a:p>
            <a:pPr marL="457200" lvl="0" indent="-457200">
              <a:spcAft>
                <a:spcPts val="600"/>
              </a:spcAft>
              <a:buFont typeface="Arial"/>
              <a:buChar char="•"/>
            </a:pPr>
            <a:r>
              <a:rPr lang="en-US" sz="1800" dirty="0">
                <a:solidFill>
                  <a:srgbClr val="7F7F7F"/>
                </a:solidFill>
              </a:rPr>
              <a:t>Example bullet point (30 </a:t>
            </a:r>
            <a:r>
              <a:rPr lang="en-US" sz="1800" dirty="0" err="1">
                <a:solidFill>
                  <a:srgbClr val="7F7F7F"/>
                </a:solidFill>
              </a:rPr>
              <a:t>pt</a:t>
            </a:r>
            <a:r>
              <a:rPr lang="en-US" sz="1800" dirty="0">
                <a:solidFill>
                  <a:srgbClr val="7F7F7F"/>
                </a:solidFill>
              </a:rPr>
              <a:t>, “space after” of 6 </a:t>
            </a:r>
            <a:r>
              <a:rPr lang="en-US" sz="1800" dirty="0" err="1">
                <a:solidFill>
                  <a:srgbClr val="7F7F7F"/>
                </a:solidFill>
              </a:rPr>
              <a:t>pt</a:t>
            </a:r>
            <a:r>
              <a:rPr lang="en-US" sz="1800" dirty="0">
                <a:solidFill>
                  <a:srgbClr val="7F7F7F"/>
                </a:solidFill>
              </a:rPr>
              <a:t>)</a:t>
            </a:r>
          </a:p>
          <a:p>
            <a:pPr marL="457200" lvl="0" indent="-457200">
              <a:spcAft>
                <a:spcPts val="600"/>
              </a:spcAft>
              <a:buFont typeface="Arial"/>
              <a:buChar char="•"/>
            </a:pPr>
            <a:r>
              <a:rPr lang="en-US" sz="1800" dirty="0">
                <a:solidFill>
                  <a:srgbClr val="7F7F7F"/>
                </a:solidFill>
              </a:rPr>
              <a:t>Second bullet point </a:t>
            </a:r>
          </a:p>
          <a:p>
            <a:pPr marL="457200" lvl="0" indent="-457200">
              <a:spcAft>
                <a:spcPts val="600"/>
              </a:spcAft>
              <a:buFont typeface="Arial"/>
              <a:buChar char="•"/>
            </a:pPr>
            <a:r>
              <a:rPr lang="en-US" sz="1800" dirty="0">
                <a:solidFill>
                  <a:srgbClr val="7F7F7F"/>
                </a:solidFill>
              </a:rPr>
              <a:t>Third, a really long sentence or two that ends up taking up more than one line </a:t>
            </a:r>
          </a:p>
          <a:p>
            <a:pPr marL="1257300" marR="0" lvl="2" indent="-342900" algn="l" defTabSz="457200" rtl="0" eaLnBrk="1" fontAlgn="auto" latinLnBrk="0" hangingPunct="1">
              <a:lnSpc>
                <a:spcPct val="100000"/>
              </a:lnSpc>
              <a:spcBef>
                <a:spcPts val="0"/>
              </a:spcBef>
              <a:spcAft>
                <a:spcPts val="600"/>
              </a:spcAft>
              <a:buClrTx/>
              <a:buSzTx/>
              <a:buFont typeface="Arial"/>
              <a:buChar char="•"/>
              <a:tabLst/>
              <a:defRPr/>
            </a:pPr>
            <a:r>
              <a:rPr lang="en-US" sz="1400" dirty="0">
                <a:solidFill>
                  <a:srgbClr val="7F7F7F"/>
                </a:solidFill>
              </a:rPr>
              <a:t>Second level bullet point </a:t>
            </a:r>
            <a:r>
              <a:rPr lang="en-US" sz="1400" baseline="0" dirty="0">
                <a:solidFill>
                  <a:srgbClr val="7F7F7F"/>
                </a:solidFill>
              </a:rPr>
              <a:t>(24 </a:t>
            </a:r>
            <a:r>
              <a:rPr lang="en-US" sz="1400" baseline="0" dirty="0" err="1">
                <a:solidFill>
                  <a:srgbClr val="7F7F7F"/>
                </a:solidFill>
              </a:rPr>
              <a:t>pt</a:t>
            </a:r>
            <a:r>
              <a:rPr lang="en-US" sz="1400" baseline="0" dirty="0">
                <a:solidFill>
                  <a:srgbClr val="7F7F7F"/>
                </a:solidFill>
              </a:rPr>
              <a:t>, “space after” of 6 </a:t>
            </a:r>
            <a:r>
              <a:rPr lang="en-US" sz="1400" baseline="0" dirty="0" err="1">
                <a:solidFill>
                  <a:srgbClr val="7F7F7F"/>
                </a:solidFill>
              </a:rPr>
              <a:t>pt</a:t>
            </a:r>
            <a:r>
              <a:rPr lang="en-US" sz="1400" baseline="0" dirty="0">
                <a:solidFill>
                  <a:srgbClr val="7F7F7F"/>
                </a:solidFill>
              </a:rPr>
              <a:t>)</a:t>
            </a:r>
            <a:endParaRPr lang="en-US" sz="1400" dirty="0">
              <a:solidFill>
                <a:srgbClr val="7F7F7F"/>
              </a:solidFill>
            </a:endParaRPr>
          </a:p>
          <a:p>
            <a:pPr marL="1257300" lvl="2" indent="-342900">
              <a:spcAft>
                <a:spcPts val="600"/>
              </a:spcAft>
              <a:buFont typeface="Arial"/>
              <a:buChar char="•"/>
            </a:pPr>
            <a:r>
              <a:rPr lang="en-US" sz="1400" dirty="0">
                <a:solidFill>
                  <a:srgbClr val="7F7F7F"/>
                </a:solidFill>
              </a:rPr>
              <a:t>Next bullet point</a:t>
            </a:r>
          </a:p>
        </p:txBody>
      </p:sp>
      <p:cxnSp>
        <p:nvCxnSpPr>
          <p:cNvPr id="4" name="Straight Connector 3"/>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359228" y="192274"/>
            <a:ext cx="8337248" cy="938025"/>
          </a:xfrm>
          <a:prstGeom prst="rect">
            <a:avLst/>
          </a:prstGeom>
        </p:spPr>
        <p:txBody>
          <a:bodyPr anchor="t"/>
          <a:lstStyle>
            <a:lvl1pPr algn="l">
              <a:lnSpc>
                <a:spcPct val="90000"/>
              </a:lnSpc>
              <a:defRPr sz="3000" b="1" i="0" spc="80" baseline="0">
                <a:solidFill>
                  <a:srgbClr val="5691CE"/>
                </a:solidFill>
                <a:latin typeface="Calibri"/>
                <a:cs typeface="Calibri"/>
              </a:defRPr>
            </a:lvl1pPr>
          </a:lstStyle>
          <a:p>
            <a:r>
              <a:rPr lang="en-US" dirty="0"/>
              <a:t>Double Handout Headline</a:t>
            </a:r>
            <a:br>
              <a:rPr lang="en-US" dirty="0"/>
            </a:br>
            <a:r>
              <a:rPr lang="en-US" dirty="0"/>
              <a:t>Double Handout Headline</a:t>
            </a:r>
          </a:p>
        </p:txBody>
      </p:sp>
      <p:cxnSp>
        <p:nvCxnSpPr>
          <p:cNvPr id="10" name="Straight Connector 9"/>
          <p:cNvCxnSpPr/>
          <p:nvPr userDrawn="1"/>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47524" y="1257182"/>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8" name="Date Placeholder 5"/>
          <p:cNvSpPr>
            <a:spLocks noGrp="1"/>
          </p:cNvSpPr>
          <p:nvPr>
            <p:ph type="dt" sz="half" idx="10"/>
          </p:nvPr>
        </p:nvSpPr>
        <p:spPr>
          <a:xfrm>
            <a:off x="7049104" y="6424685"/>
            <a:ext cx="1736272" cy="344412"/>
          </a:xfrm>
          <a:prstGeom prst="rect">
            <a:avLst/>
          </a:prstGeom>
        </p:spPr>
        <p:txBody>
          <a:bodyPr/>
          <a:lstStyle>
            <a:lvl1pPr algn="r">
              <a:defRPr sz="1200">
                <a:solidFill>
                  <a:srgbClr val="7F7F7F"/>
                </a:solidFill>
              </a:defRPr>
            </a:lvl1pPr>
          </a:lstStyle>
          <a:p>
            <a:fld id="{6395390F-A0FF-114E-8A3F-6755FB7307E6}" type="datetime4">
              <a:rPr lang="en-US" smtClean="0"/>
              <a:pPr/>
              <a:t>October 25, 2017</a:t>
            </a:fld>
            <a:r>
              <a:rPr lang="en-US" dirty="0"/>
              <a:t>  |  </a:t>
            </a:r>
            <a:fld id="{7C6F984A-DC0A-6143-A79D-C2445C06FF6F}" type="slidenum">
              <a:rPr lang="en-US" smtClean="0"/>
              <a:pPr/>
              <a:t>‹#›</a:t>
            </a:fld>
            <a:endParaRPr lang="en-US" dirty="0"/>
          </a:p>
          <a:p>
            <a:endParaRPr lang="en-US" dirty="0"/>
          </a:p>
        </p:txBody>
      </p:sp>
      <p:sp>
        <p:nvSpPr>
          <p:cNvPr id="11"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3727579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IPP Handout Chart Right">
    <p:spTree>
      <p:nvGrpSpPr>
        <p:cNvPr id="1" name=""/>
        <p:cNvGrpSpPr/>
        <p:nvPr/>
      </p:nvGrpSpPr>
      <p:grpSpPr>
        <a:xfrm>
          <a:off x="0" y="0"/>
          <a:ext cx="0" cy="0"/>
          <a:chOff x="0" y="0"/>
          <a:chExt cx="0" cy="0"/>
        </a:xfrm>
      </p:grpSpPr>
      <p:cxnSp>
        <p:nvCxnSpPr>
          <p:cNvPr id="3" name="Straight Connector 2"/>
          <p:cNvCxnSpPr/>
          <p:nvPr userDrawn="1"/>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359228" y="192275"/>
            <a:ext cx="8337248" cy="485058"/>
          </a:xfrm>
          <a:prstGeom prst="rect">
            <a:avLst/>
          </a:prstGeom>
        </p:spPr>
        <p:txBody>
          <a:bodyPr anchor="t"/>
          <a:lstStyle>
            <a:lvl1pPr algn="l">
              <a:lnSpc>
                <a:spcPct val="90000"/>
              </a:lnSpc>
              <a:defRPr sz="3000" b="1" i="0" spc="80" baseline="0">
                <a:solidFill>
                  <a:srgbClr val="5691CE"/>
                </a:solidFill>
                <a:latin typeface="Calibri"/>
                <a:cs typeface="Calibri"/>
              </a:defRPr>
            </a:lvl1pPr>
          </a:lstStyle>
          <a:p>
            <a:r>
              <a:rPr lang="en-US" dirty="0"/>
              <a:t>Chart Handout With Right Column</a:t>
            </a:r>
          </a:p>
        </p:txBody>
      </p:sp>
      <p:cxnSp>
        <p:nvCxnSpPr>
          <p:cNvPr id="17" name="Straight Connector 16"/>
          <p:cNvCxnSpPr/>
          <p:nvPr userDrawn="1"/>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6"/>
          <p:cNvGraphicFramePr>
            <a:graphicFrameLocks/>
          </p:cNvGraphicFramePr>
          <p:nvPr userDrawn="1">
            <p:extLst>
              <p:ext uri="{D42A27DB-BD31-4B8C-83A1-F6EECF244321}">
                <p14:modId xmlns:p14="http://schemas.microsoft.com/office/powerpoint/2010/main" val="1201266347"/>
              </p:ext>
            </p:extLst>
          </p:nvPr>
        </p:nvGraphicFramePr>
        <p:xfrm>
          <a:off x="3640138" y="1028700"/>
          <a:ext cx="5056187" cy="5097463"/>
        </p:xfrm>
        <a:graphic>
          <a:graphicData uri="http://schemas.openxmlformats.org/drawingml/2006/chart">
            <c:chart xmlns:c="http://schemas.openxmlformats.org/drawingml/2006/chart" xmlns:r="http://schemas.openxmlformats.org/officeDocument/2006/relationships" r:id="rId2"/>
          </a:graphicData>
        </a:graphic>
      </p:graphicFrame>
      <p:sp>
        <p:nvSpPr>
          <p:cNvPr id="9" name="Date Placeholder 5"/>
          <p:cNvSpPr>
            <a:spLocks noGrp="1"/>
          </p:cNvSpPr>
          <p:nvPr>
            <p:ph type="dt" sz="half" idx="10"/>
          </p:nvPr>
        </p:nvSpPr>
        <p:spPr>
          <a:xfrm>
            <a:off x="7049104" y="6424685"/>
            <a:ext cx="1736272" cy="344412"/>
          </a:xfrm>
          <a:prstGeom prst="rect">
            <a:avLst/>
          </a:prstGeom>
        </p:spPr>
        <p:txBody>
          <a:bodyPr/>
          <a:lstStyle>
            <a:lvl1pPr algn="r">
              <a:defRPr sz="1200">
                <a:solidFill>
                  <a:srgbClr val="7F7F7F"/>
                </a:solidFill>
              </a:defRPr>
            </a:lvl1pPr>
          </a:lstStyle>
          <a:p>
            <a:fld id="{6395390F-A0FF-114E-8A3F-6755FB7307E6}" type="datetime4">
              <a:rPr lang="en-US" smtClean="0"/>
              <a:pPr/>
              <a:t>October 25, 2017</a:t>
            </a:fld>
            <a:r>
              <a:rPr lang="en-US" dirty="0"/>
              <a:t>  |  </a:t>
            </a:r>
            <a:fld id="{7C6F984A-DC0A-6143-A79D-C2445C06FF6F}" type="slidenum">
              <a:rPr lang="en-US" smtClean="0"/>
              <a:pPr/>
              <a:t>‹#›</a:t>
            </a:fld>
            <a:endParaRPr lang="en-US" dirty="0"/>
          </a:p>
          <a:p>
            <a:endParaRPr lang="en-US" dirty="0"/>
          </a:p>
        </p:txBody>
      </p:sp>
      <p:sp>
        <p:nvSpPr>
          <p:cNvPr id="12" name="Content Placeholder 7"/>
          <p:cNvSpPr>
            <a:spLocks noGrp="1"/>
          </p:cNvSpPr>
          <p:nvPr>
            <p:ph sz="quarter" idx="11" hasCustomPrompt="1"/>
          </p:nvPr>
        </p:nvSpPr>
        <p:spPr>
          <a:xfrm>
            <a:off x="358775" y="906463"/>
            <a:ext cx="3281363" cy="5219700"/>
          </a:xfrm>
          <a:prstGeom prst="rect">
            <a:avLst/>
          </a:prstGeom>
        </p:spPr>
        <p:txBody>
          <a:bodyPr vert="horz"/>
          <a:lstStyle>
            <a:lvl1pPr marL="342900" marR="0" indent="-342900" algn="l" defTabSz="457200" rtl="0" eaLnBrk="1" fontAlgn="auto" latinLnBrk="0" hangingPunct="1">
              <a:lnSpc>
                <a:spcPct val="90000"/>
              </a:lnSpc>
              <a:spcBef>
                <a:spcPct val="20000"/>
              </a:spcBef>
              <a:spcAft>
                <a:spcPts val="0"/>
              </a:spcAft>
              <a:buClrTx/>
              <a:buSzTx/>
              <a:buFont typeface="Arial"/>
              <a:buChar char="•"/>
              <a:tabLst/>
              <a:defRPr sz="3200"/>
            </a:lvl1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1400" b="0" i="0" u="none" strike="noStrike" kern="1200" cap="none" spc="90" normalizeH="0" baseline="0" noProof="0" dirty="0">
                <a:ln>
                  <a:noFill/>
                </a:ln>
                <a:solidFill>
                  <a:srgbClr val="7F7F7F"/>
                </a:solidFill>
                <a:effectLst/>
                <a:uLnTx/>
                <a:uFillTx/>
                <a:latin typeface="+mn-lt"/>
                <a:ea typeface="+mn-ea"/>
                <a:cs typeface="+mn-cs"/>
              </a:rPr>
              <a:t>Chart description copy, size 14 </a:t>
            </a:r>
            <a:r>
              <a:rPr kumimoji="0" lang="en-US" sz="1400" b="0" i="0" u="none" strike="noStrike" kern="1200" cap="none" spc="90" normalizeH="0" baseline="0" noProof="0" dirty="0" err="1">
                <a:ln>
                  <a:noFill/>
                </a:ln>
                <a:solidFill>
                  <a:srgbClr val="7F7F7F"/>
                </a:solidFill>
                <a:effectLst/>
                <a:uLnTx/>
                <a:uFillTx/>
                <a:latin typeface="+mn-lt"/>
                <a:ea typeface="+mn-ea"/>
                <a:cs typeface="+mn-cs"/>
              </a:rPr>
              <a:t>pt</a:t>
            </a:r>
            <a:endParaRPr kumimoji="0" lang="en-US" sz="1400" b="0" i="0" u="none" strike="noStrike" kern="1200" cap="none" spc="90" normalizeH="0" baseline="0" noProof="0" dirty="0">
              <a:ln>
                <a:noFill/>
              </a:ln>
              <a:solidFill>
                <a:srgbClr val="7F7F7F"/>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1400" b="0" i="0" u="none" strike="noStrike" kern="1200" cap="none" spc="90" normalizeH="0" baseline="0" noProof="0" dirty="0">
                <a:ln>
                  <a:noFill/>
                </a:ln>
                <a:solidFill>
                  <a:srgbClr val="7F7F7F"/>
                </a:solidFill>
                <a:effectLst/>
                <a:uLnTx/>
                <a:uFillTx/>
                <a:latin typeface="+mn-lt"/>
                <a:ea typeface="+mn-ea"/>
                <a:cs typeface="+mn-cs"/>
              </a:rPr>
              <a:t>KIPP Delta Elementary </a:t>
            </a:r>
            <a:br>
              <a:rPr kumimoji="0" lang="en-US" sz="1400" b="0" i="0" u="none" strike="noStrike" kern="1200" cap="none" spc="90" normalizeH="0" baseline="0" noProof="0" dirty="0">
                <a:ln>
                  <a:noFill/>
                </a:ln>
                <a:solidFill>
                  <a:srgbClr val="7F7F7F"/>
                </a:solidFill>
                <a:effectLst/>
                <a:uLnTx/>
                <a:uFillTx/>
                <a:latin typeface="+mn-lt"/>
                <a:ea typeface="+mn-ea"/>
                <a:cs typeface="+mn-cs"/>
              </a:rPr>
            </a:br>
            <a:r>
              <a:rPr kumimoji="0" lang="en-US" sz="1400" b="0" i="0" u="none" strike="noStrike" kern="1200" cap="none" spc="90" normalizeH="0" baseline="0" noProof="0" dirty="0">
                <a:ln>
                  <a:noFill/>
                </a:ln>
                <a:solidFill>
                  <a:srgbClr val="7F7F7F"/>
                </a:solidFill>
                <a:effectLst/>
                <a:uLnTx/>
                <a:uFillTx/>
                <a:latin typeface="+mn-lt"/>
                <a:ea typeface="+mn-ea"/>
                <a:cs typeface="+mn-cs"/>
              </a:rPr>
              <a:t>Literacy Academy</a:t>
            </a: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1400" b="0" i="0" u="none" strike="noStrike" kern="1200" cap="none" spc="90" normalizeH="0" baseline="0" noProof="0" dirty="0">
              <a:ln>
                <a:noFill/>
              </a:ln>
              <a:solidFill>
                <a:srgbClr val="7F7F7F"/>
              </a:solidFill>
              <a:effectLst/>
              <a:uLnTx/>
              <a:uFillTx/>
              <a:latin typeface="+mn-lt"/>
              <a:ea typeface="+mn-ea"/>
              <a:cs typeface="+mn-cs"/>
            </a:endParaRP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1400" b="0" i="0" u="none" strike="noStrike" kern="1200" cap="none" spc="90" normalizeH="0" baseline="0" noProof="0" dirty="0">
                <a:ln>
                  <a:noFill/>
                </a:ln>
                <a:solidFill>
                  <a:srgbClr val="7F7F7F"/>
                </a:solidFill>
                <a:effectLst/>
                <a:uLnTx/>
                <a:uFillTx/>
                <a:latin typeface="+mn-lt"/>
                <a:ea typeface="+mn-ea"/>
                <a:cs typeface="+mn-cs"/>
              </a:rPr>
              <a:t>Chart description copy, size 14 </a:t>
            </a:r>
            <a:r>
              <a:rPr kumimoji="0" lang="en-US" sz="1400" b="0" i="0" u="none" strike="noStrike" kern="1200" cap="none" spc="90" normalizeH="0" baseline="0" noProof="0" dirty="0" err="1">
                <a:ln>
                  <a:noFill/>
                </a:ln>
                <a:solidFill>
                  <a:srgbClr val="7F7F7F"/>
                </a:solidFill>
                <a:effectLst/>
                <a:uLnTx/>
                <a:uFillTx/>
                <a:latin typeface="+mn-lt"/>
                <a:ea typeface="+mn-ea"/>
                <a:cs typeface="+mn-cs"/>
              </a:rPr>
              <a:t>pt</a:t>
            </a:r>
            <a:endParaRPr kumimoji="0" lang="en-US" sz="1400" b="0" i="0" u="none" strike="noStrike" kern="1200" cap="none" spc="90" normalizeH="0" baseline="0" noProof="0" dirty="0">
              <a:ln>
                <a:noFill/>
              </a:ln>
              <a:solidFill>
                <a:srgbClr val="7F7F7F"/>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1400" b="0" i="0" u="none" strike="noStrike" kern="1200" cap="none" spc="90" normalizeH="0" baseline="0" noProof="0" dirty="0">
                <a:ln>
                  <a:noFill/>
                </a:ln>
                <a:solidFill>
                  <a:srgbClr val="7F7F7F"/>
                </a:solidFill>
                <a:effectLst/>
                <a:uLnTx/>
                <a:uFillTx/>
                <a:latin typeface="+mn-lt"/>
                <a:ea typeface="+mn-ea"/>
                <a:cs typeface="+mn-cs"/>
              </a:rPr>
              <a:t>KIPP Blytheville College </a:t>
            </a:r>
            <a:br>
              <a:rPr kumimoji="0" lang="en-US" sz="1400" b="0" i="0" u="none" strike="noStrike" kern="1200" cap="none" spc="90" normalizeH="0" baseline="0" noProof="0" dirty="0">
                <a:ln>
                  <a:noFill/>
                </a:ln>
                <a:solidFill>
                  <a:srgbClr val="7F7F7F"/>
                </a:solidFill>
                <a:effectLst/>
                <a:uLnTx/>
                <a:uFillTx/>
                <a:latin typeface="+mn-lt"/>
                <a:ea typeface="+mn-ea"/>
                <a:cs typeface="+mn-cs"/>
              </a:rPr>
            </a:br>
            <a:r>
              <a:rPr kumimoji="0" lang="en-US" sz="1400" b="0" i="0" u="none" strike="noStrike" kern="1200" cap="none" spc="90" normalizeH="0" baseline="0" noProof="0" dirty="0">
                <a:ln>
                  <a:noFill/>
                </a:ln>
                <a:solidFill>
                  <a:srgbClr val="7F7F7F"/>
                </a:solidFill>
                <a:effectLst/>
                <a:uLnTx/>
                <a:uFillTx/>
                <a:latin typeface="+mn-lt"/>
                <a:ea typeface="+mn-ea"/>
                <a:cs typeface="+mn-cs"/>
              </a:rPr>
              <a:t>Preparatory School</a:t>
            </a: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1400" b="0" i="0" u="none" strike="noStrike" kern="1200" cap="none" spc="90" normalizeH="0" baseline="0" noProof="0" dirty="0">
                <a:ln>
                  <a:noFill/>
                </a:ln>
                <a:solidFill>
                  <a:srgbClr val="7F7F7F"/>
                </a:solidFill>
                <a:effectLst/>
                <a:uLnTx/>
                <a:uFillTx/>
                <a:latin typeface="+mn-lt"/>
                <a:ea typeface="+mn-ea"/>
                <a:cs typeface="+mn-cs"/>
              </a:rPr>
              <a:t>KIPP Delta College </a:t>
            </a:r>
            <a:br>
              <a:rPr kumimoji="0" lang="en-US" sz="1400" b="0" i="0" u="none" strike="noStrike" kern="1200" cap="none" spc="90" normalizeH="0" baseline="0" noProof="0" dirty="0">
                <a:ln>
                  <a:noFill/>
                </a:ln>
                <a:solidFill>
                  <a:srgbClr val="7F7F7F"/>
                </a:solidFill>
                <a:effectLst/>
                <a:uLnTx/>
                <a:uFillTx/>
                <a:latin typeface="+mn-lt"/>
                <a:ea typeface="+mn-ea"/>
                <a:cs typeface="+mn-cs"/>
              </a:rPr>
            </a:br>
            <a:r>
              <a:rPr kumimoji="0" lang="en-US" sz="1400" b="0" i="0" u="none" strike="noStrike" kern="1200" cap="none" spc="90" normalizeH="0" baseline="0" noProof="0" dirty="0">
                <a:ln>
                  <a:noFill/>
                </a:ln>
                <a:solidFill>
                  <a:srgbClr val="7F7F7F"/>
                </a:solidFill>
                <a:effectLst/>
                <a:uLnTx/>
                <a:uFillTx/>
                <a:latin typeface="+mn-lt"/>
                <a:ea typeface="+mn-ea"/>
                <a:cs typeface="+mn-cs"/>
              </a:rPr>
              <a:t>Preparatory School</a:t>
            </a: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1400" b="0" i="0" u="none" strike="noStrike" kern="1200" cap="none" spc="90" normalizeH="0" baseline="0" noProof="0" dirty="0">
              <a:ln>
                <a:noFill/>
              </a:ln>
              <a:solidFill>
                <a:srgbClr val="7F7F7F"/>
              </a:solidFill>
              <a:effectLst/>
              <a:uLnTx/>
              <a:uFillTx/>
              <a:latin typeface="+mn-lt"/>
              <a:ea typeface="+mn-ea"/>
              <a:cs typeface="+mn-cs"/>
            </a:endParaRP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1400" b="0" i="0" u="none" strike="noStrike" kern="1200" cap="none" spc="90" normalizeH="0" baseline="0" noProof="0" dirty="0">
                <a:ln>
                  <a:noFill/>
                </a:ln>
                <a:solidFill>
                  <a:srgbClr val="7F7F7F"/>
                </a:solidFill>
                <a:effectLst/>
                <a:uLnTx/>
                <a:uFillTx/>
                <a:latin typeface="+mn-lt"/>
                <a:ea typeface="+mn-ea"/>
                <a:cs typeface="+mn-cs"/>
              </a:rPr>
              <a:t>Chart description copy, size 14 </a:t>
            </a:r>
            <a:r>
              <a:rPr kumimoji="0" lang="en-US" sz="1400" b="0" i="0" u="none" strike="noStrike" kern="1200" cap="none" spc="90" normalizeH="0" baseline="0" noProof="0" dirty="0" err="1">
                <a:ln>
                  <a:noFill/>
                </a:ln>
                <a:solidFill>
                  <a:srgbClr val="7F7F7F"/>
                </a:solidFill>
                <a:effectLst/>
                <a:uLnTx/>
                <a:uFillTx/>
                <a:latin typeface="+mn-lt"/>
                <a:ea typeface="+mn-ea"/>
                <a:cs typeface="+mn-cs"/>
              </a:rPr>
              <a:t>pt</a:t>
            </a:r>
            <a:endParaRPr kumimoji="0" lang="en-US" sz="1400" b="0" i="0" u="none" strike="noStrike" kern="1200" cap="none" spc="90" normalizeH="0" baseline="0" noProof="0" dirty="0">
              <a:ln>
                <a:noFill/>
              </a:ln>
              <a:solidFill>
                <a:srgbClr val="7F7F7F"/>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1400" b="0" i="0" u="none" strike="noStrike" kern="1200" cap="none" spc="90" normalizeH="0" baseline="0" noProof="0" dirty="0">
                <a:ln>
                  <a:noFill/>
                </a:ln>
                <a:solidFill>
                  <a:srgbClr val="7F7F7F"/>
                </a:solidFill>
                <a:effectLst/>
                <a:uLnTx/>
                <a:uFillTx/>
                <a:latin typeface="+mn-lt"/>
                <a:ea typeface="+mn-ea"/>
                <a:cs typeface="+mn-cs"/>
              </a:rPr>
              <a:t>KIPP Delta Collegiate </a:t>
            </a:r>
          </a:p>
        </p:txBody>
      </p:sp>
      <p:sp>
        <p:nvSpPr>
          <p:cNvPr id="13"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415973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SS 2015 Single column">
    <p:spTree>
      <p:nvGrpSpPr>
        <p:cNvPr id="1" name=""/>
        <p:cNvGrpSpPr/>
        <p:nvPr/>
      </p:nvGrpSpPr>
      <p:grpSpPr>
        <a:xfrm>
          <a:off x="0" y="0"/>
          <a:ext cx="0" cy="0"/>
          <a:chOff x="0" y="0"/>
          <a:chExt cx="0" cy="0"/>
        </a:xfrm>
      </p:grpSpPr>
      <p:sp>
        <p:nvSpPr>
          <p:cNvPr id="8" name="Slide Number Placeholder 5"/>
          <p:cNvSpPr txBox="1">
            <a:spLocks/>
          </p:cNvSpPr>
          <p:nvPr userDrawn="1"/>
        </p:nvSpPr>
        <p:spPr>
          <a:xfrm>
            <a:off x="6756400" y="6254750"/>
            <a:ext cx="2133600" cy="365125"/>
          </a:xfrm>
          <a:prstGeom prst="rect">
            <a:avLst/>
          </a:prstGeom>
        </p:spPr>
        <p:txBody>
          <a:bodyP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a:r>
            <a:br>
              <a:rPr lang="en-US" dirty="0"/>
            </a:br>
            <a:fld id="{A8238C57-722A-6845-BA3E-71C35EF88F62}" type="slidenum">
              <a:rPr lang="en-US" smtClean="0"/>
              <a:pPr/>
              <a:t>‹#›</a:t>
            </a:fld>
            <a:endParaRPr lang="en-US" dirty="0"/>
          </a:p>
        </p:txBody>
      </p:sp>
      <p:cxnSp>
        <p:nvCxnSpPr>
          <p:cNvPr id="15" name="Straight Connector 14"/>
          <p:cNvCxnSpPr/>
          <p:nvPr userDrawn="1"/>
        </p:nvCxnSpPr>
        <p:spPr>
          <a:xfrm>
            <a:off x="447524" y="740113"/>
            <a:ext cx="8248952" cy="0"/>
          </a:xfrm>
          <a:prstGeom prst="line">
            <a:avLst/>
          </a:prstGeom>
          <a:ln w="12700" cmpd="sng">
            <a:solidFill>
              <a:srgbClr val="255694"/>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47524" y="198623"/>
            <a:ext cx="8248952" cy="0"/>
          </a:xfrm>
          <a:prstGeom prst="line">
            <a:avLst/>
          </a:prstGeom>
          <a:ln w="44450" cmpd="sng">
            <a:solidFill>
              <a:srgbClr val="255694"/>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347454" y="164878"/>
            <a:ext cx="8229600" cy="1143000"/>
          </a:xfrm>
          <a:prstGeom prst="rect">
            <a:avLst/>
          </a:prstGeom>
        </p:spPr>
        <p:txBody>
          <a:bodyPr vert="horz"/>
          <a:lstStyle>
            <a:lvl1pPr algn="l">
              <a:defRPr sz="3000" b="1">
                <a:solidFill>
                  <a:schemeClr val="tx2"/>
                </a:solidFill>
              </a:defRPr>
            </a:lvl1pPr>
          </a:lstStyle>
          <a:p>
            <a:r>
              <a:rPr lang="en-US" dirty="0"/>
              <a:t>Click to edit Master title style</a:t>
            </a:r>
          </a:p>
        </p:txBody>
      </p:sp>
      <p:sp>
        <p:nvSpPr>
          <p:cNvPr id="18" name="Text Placeholder 9"/>
          <p:cNvSpPr>
            <a:spLocks noGrp="1"/>
          </p:cNvSpPr>
          <p:nvPr>
            <p:ph type="body" sz="quarter" idx="10" hasCustomPrompt="1"/>
          </p:nvPr>
        </p:nvSpPr>
        <p:spPr>
          <a:xfrm>
            <a:off x="347663" y="906463"/>
            <a:ext cx="8348813" cy="5083175"/>
          </a:xfrm>
          <a:prstGeom prst="rect">
            <a:avLst/>
          </a:prstGeom>
        </p:spPr>
        <p:txBody>
          <a:bodyPr vert="horz"/>
          <a:lstStyle>
            <a:lvl1pPr marL="0" indent="0">
              <a:spcAft>
                <a:spcPts val="600"/>
              </a:spcAft>
              <a:buFont typeface="Arial"/>
              <a:buNone/>
              <a:defRPr/>
            </a:lvl1pPr>
            <a:lvl2pPr marL="457200" indent="0">
              <a:spcAft>
                <a:spcPts val="600"/>
              </a:spcAft>
              <a:buFont typeface="Arial"/>
              <a:buNone/>
              <a:defRPr/>
            </a:lvl2pPr>
          </a:lstStyle>
          <a:p>
            <a:pPr marL="0" indent="0">
              <a:spcAft>
                <a:spcPts val="600"/>
              </a:spcAft>
              <a:buFont typeface="Arial"/>
              <a:buNone/>
            </a:pPr>
            <a:r>
              <a:rPr lang="en-US" sz="2800" dirty="0">
                <a:solidFill>
                  <a:srgbClr val="7F7F7F"/>
                </a:solidFill>
              </a:rPr>
              <a:t>First Level (28 </a:t>
            </a:r>
            <a:r>
              <a:rPr lang="en-US" sz="2800" dirty="0" err="1">
                <a:solidFill>
                  <a:srgbClr val="7F7F7F"/>
                </a:solidFill>
              </a:rPr>
              <a:t>pt</a:t>
            </a:r>
            <a:r>
              <a:rPr lang="en-US" sz="2800" dirty="0">
                <a:solidFill>
                  <a:srgbClr val="7F7F7F"/>
                </a:solidFill>
              </a:rPr>
              <a:t>, “space after” of 6 </a:t>
            </a:r>
            <a:r>
              <a:rPr lang="en-US" sz="2800" dirty="0" err="1">
                <a:solidFill>
                  <a:srgbClr val="7F7F7F"/>
                </a:solidFill>
              </a:rPr>
              <a:t>pt</a:t>
            </a:r>
            <a:r>
              <a:rPr lang="en-US" sz="2800" dirty="0">
                <a:solidFill>
                  <a:srgbClr val="7F7F7F"/>
                </a:solidFill>
              </a:rPr>
              <a:t>)</a:t>
            </a:r>
          </a:p>
          <a:p>
            <a:pPr marL="457200" lvl="1" indent="0">
              <a:spcAft>
                <a:spcPts val="600"/>
              </a:spcAft>
              <a:buFont typeface="Arial"/>
              <a:buNone/>
            </a:pPr>
            <a:r>
              <a:rPr lang="en-US" sz="2400" dirty="0">
                <a:solidFill>
                  <a:srgbClr val="7F7F7F"/>
                </a:solidFill>
              </a:rPr>
              <a:t>Second</a:t>
            </a:r>
            <a:r>
              <a:rPr lang="en-US" sz="2400" baseline="0" dirty="0">
                <a:solidFill>
                  <a:srgbClr val="7F7F7F"/>
                </a:solidFill>
              </a:rPr>
              <a:t> Level (24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endParaRPr lang="en-US" sz="2400" dirty="0">
              <a:solidFill>
                <a:srgbClr val="7F7F7F"/>
              </a:solidFill>
            </a:endParaRPr>
          </a:p>
        </p:txBody>
      </p:sp>
      <p:pic>
        <p:nvPicPr>
          <p:cNvPr id="10" name="Picture 9" descr="More Than Ever_Horiz.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702" y="6120467"/>
            <a:ext cx="2355128" cy="509885"/>
          </a:xfrm>
          <a:prstGeom prst="rect">
            <a:avLst/>
          </a:prstGeom>
        </p:spPr>
      </p:pic>
      <p:sp>
        <p:nvSpPr>
          <p:cNvPr id="9"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394154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SS 2015 Slide Chart">
    <p:spTree>
      <p:nvGrpSpPr>
        <p:cNvPr id="1" name=""/>
        <p:cNvGrpSpPr/>
        <p:nvPr/>
      </p:nvGrpSpPr>
      <p:grpSpPr>
        <a:xfrm>
          <a:off x="0" y="0"/>
          <a:ext cx="0" cy="0"/>
          <a:chOff x="0" y="0"/>
          <a:chExt cx="0" cy="0"/>
        </a:xfrm>
      </p:grpSpPr>
      <p:cxnSp>
        <p:nvCxnSpPr>
          <p:cNvPr id="15" name="Straight Connector 14"/>
          <p:cNvCxnSpPr/>
          <p:nvPr userDrawn="1"/>
        </p:nvCxnSpPr>
        <p:spPr>
          <a:xfrm>
            <a:off x="447524" y="740113"/>
            <a:ext cx="8248952" cy="0"/>
          </a:xfrm>
          <a:prstGeom prst="line">
            <a:avLst/>
          </a:prstGeom>
          <a:ln w="12700" cmpd="sng">
            <a:solidFill>
              <a:srgbClr val="255694"/>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447524" y="198623"/>
            <a:ext cx="8248952" cy="0"/>
          </a:xfrm>
          <a:prstGeom prst="line">
            <a:avLst/>
          </a:prstGeom>
          <a:ln w="44450" cmpd="sng">
            <a:solidFill>
              <a:srgbClr val="255694"/>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txBox="1">
            <a:spLocks/>
          </p:cNvSpPr>
          <p:nvPr userDrawn="1"/>
        </p:nvSpPr>
        <p:spPr>
          <a:xfrm>
            <a:off x="6756400" y="6254750"/>
            <a:ext cx="2133600" cy="365125"/>
          </a:xfrm>
          <a:prstGeom prst="rect">
            <a:avLst/>
          </a:prstGeom>
        </p:spPr>
        <p:txBody>
          <a:bodyP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a:r>
            <a:br>
              <a:rPr lang="en-US" dirty="0"/>
            </a:br>
            <a:fld id="{A8238C57-722A-6845-BA3E-71C35EF88F62}" type="slidenum">
              <a:rPr lang="en-US" smtClean="0"/>
              <a:pPr/>
              <a:t>‹#›</a:t>
            </a:fld>
            <a:endParaRPr lang="en-US" dirty="0"/>
          </a:p>
        </p:txBody>
      </p:sp>
      <p:sp>
        <p:nvSpPr>
          <p:cNvPr id="10" name="Title 4"/>
          <p:cNvSpPr>
            <a:spLocks noGrp="1"/>
          </p:cNvSpPr>
          <p:nvPr>
            <p:ph type="title"/>
          </p:nvPr>
        </p:nvSpPr>
        <p:spPr>
          <a:xfrm>
            <a:off x="347454" y="164878"/>
            <a:ext cx="8229600" cy="1143000"/>
          </a:xfrm>
          <a:prstGeom prst="rect">
            <a:avLst/>
          </a:prstGeom>
        </p:spPr>
        <p:txBody>
          <a:bodyPr vert="horz"/>
          <a:lstStyle>
            <a:lvl1pPr algn="l">
              <a:defRPr sz="3000" b="1">
                <a:solidFill>
                  <a:schemeClr val="tx2"/>
                </a:solidFill>
              </a:defRPr>
            </a:lvl1pPr>
          </a:lstStyle>
          <a:p>
            <a:r>
              <a:rPr lang="en-US" dirty="0"/>
              <a:t>Click to edit Master title style</a:t>
            </a:r>
          </a:p>
        </p:txBody>
      </p:sp>
      <p:sp>
        <p:nvSpPr>
          <p:cNvPr id="11" name="Text Placeholder 9"/>
          <p:cNvSpPr>
            <a:spLocks noGrp="1"/>
          </p:cNvSpPr>
          <p:nvPr>
            <p:ph type="body" sz="quarter" idx="10" hasCustomPrompt="1"/>
          </p:nvPr>
        </p:nvSpPr>
        <p:spPr>
          <a:xfrm>
            <a:off x="347663" y="906463"/>
            <a:ext cx="8348813" cy="5083175"/>
          </a:xfrm>
          <a:prstGeom prst="rect">
            <a:avLst/>
          </a:prstGeom>
        </p:spPr>
        <p:txBody>
          <a:bodyPr vert="horz"/>
          <a:lstStyle>
            <a:lvl1pPr marL="457200" indent="-457200">
              <a:spcAft>
                <a:spcPts val="600"/>
              </a:spcAft>
              <a:buFont typeface="Arial"/>
              <a:buChar char="•"/>
              <a:defRPr/>
            </a:lvl1pPr>
            <a:lvl2pPr marL="457200" indent="0">
              <a:spcAft>
                <a:spcPts val="600"/>
              </a:spcAft>
              <a:buFont typeface="Arial"/>
              <a:buNone/>
              <a:defRPr/>
            </a:lvl2pPr>
            <a:lvl3pPr marL="1257300" marR="0" indent="-342900" algn="l" defTabSz="457200" rtl="0" eaLnBrk="1" fontAlgn="auto" latinLnBrk="0" hangingPunct="1">
              <a:lnSpc>
                <a:spcPct val="100000"/>
              </a:lnSpc>
              <a:spcBef>
                <a:spcPts val="0"/>
              </a:spcBef>
              <a:spcAft>
                <a:spcPts val="600"/>
              </a:spcAft>
              <a:buClrTx/>
              <a:buSzTx/>
              <a:buFont typeface="Arial"/>
              <a:buChar char="•"/>
              <a:tabLst/>
              <a:defRPr/>
            </a:lvl3pPr>
          </a:lstStyle>
          <a:p>
            <a:pPr marL="457200" lvl="0" indent="-457200">
              <a:spcAft>
                <a:spcPts val="600"/>
              </a:spcAft>
              <a:buFont typeface="Arial"/>
              <a:buChar char="•"/>
            </a:pPr>
            <a:r>
              <a:rPr lang="en-US" sz="2800" dirty="0">
                <a:solidFill>
                  <a:srgbClr val="7F7F7F"/>
                </a:solidFill>
              </a:rPr>
              <a:t>Example bullet point (28pt, “space after” of 6 </a:t>
            </a:r>
            <a:r>
              <a:rPr lang="en-US" sz="2800" dirty="0" err="1">
                <a:solidFill>
                  <a:srgbClr val="7F7F7F"/>
                </a:solidFill>
              </a:rPr>
              <a:t>pt</a:t>
            </a:r>
            <a:r>
              <a:rPr lang="en-US" sz="2800" dirty="0">
                <a:solidFill>
                  <a:srgbClr val="7F7F7F"/>
                </a:solidFill>
              </a:rPr>
              <a:t>)</a:t>
            </a:r>
          </a:p>
          <a:p>
            <a:pPr marL="457200" lvl="0" indent="-457200">
              <a:spcAft>
                <a:spcPts val="600"/>
              </a:spcAft>
              <a:buFont typeface="Arial"/>
              <a:buChar char="•"/>
            </a:pPr>
            <a:r>
              <a:rPr lang="en-US" sz="2800" dirty="0">
                <a:solidFill>
                  <a:srgbClr val="7F7F7F"/>
                </a:solidFill>
              </a:rPr>
              <a:t>Second bullet point </a:t>
            </a:r>
          </a:p>
          <a:p>
            <a:pPr marL="457200" lvl="0" indent="-457200">
              <a:spcAft>
                <a:spcPts val="600"/>
              </a:spcAft>
              <a:buFont typeface="Arial"/>
              <a:buChar char="•"/>
            </a:pPr>
            <a:r>
              <a:rPr lang="en-US" sz="2800" dirty="0">
                <a:solidFill>
                  <a:srgbClr val="7F7F7F"/>
                </a:solidFill>
              </a:rPr>
              <a:t>Third, a really long sentence or two that ends up taking up more than one line </a:t>
            </a:r>
          </a:p>
          <a:p>
            <a:pPr marL="1257300" marR="0" lvl="2" indent="-342900" algn="l" defTabSz="457200" rtl="0" eaLnBrk="1" fontAlgn="auto" latinLnBrk="0" hangingPunct="1">
              <a:lnSpc>
                <a:spcPct val="100000"/>
              </a:lnSpc>
              <a:spcBef>
                <a:spcPts val="0"/>
              </a:spcBef>
              <a:spcAft>
                <a:spcPts val="600"/>
              </a:spcAft>
              <a:buClrTx/>
              <a:buSzTx/>
              <a:buFont typeface="Arial"/>
              <a:buChar char="•"/>
              <a:tabLst/>
              <a:defRPr/>
            </a:pPr>
            <a:r>
              <a:rPr lang="en-US" sz="2400" dirty="0">
                <a:solidFill>
                  <a:srgbClr val="7F7F7F"/>
                </a:solidFill>
              </a:rPr>
              <a:t>Second level bullet point </a:t>
            </a:r>
            <a:r>
              <a:rPr lang="en-US" sz="2400" baseline="0" dirty="0">
                <a:solidFill>
                  <a:srgbClr val="7F7F7F"/>
                </a:solidFill>
              </a:rPr>
              <a:t>(24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endParaRPr lang="en-US" sz="2400" dirty="0">
              <a:solidFill>
                <a:srgbClr val="7F7F7F"/>
              </a:solidFill>
            </a:endParaRPr>
          </a:p>
          <a:p>
            <a:pPr marL="1257300" lvl="2" indent="-342900">
              <a:spcAft>
                <a:spcPts val="600"/>
              </a:spcAft>
              <a:buFont typeface="Arial"/>
              <a:buChar char="•"/>
            </a:pPr>
            <a:r>
              <a:rPr lang="en-US" sz="2400" dirty="0">
                <a:solidFill>
                  <a:srgbClr val="7F7F7F"/>
                </a:solidFill>
              </a:rPr>
              <a:t>Next bullet point</a:t>
            </a:r>
          </a:p>
        </p:txBody>
      </p:sp>
      <p:pic>
        <p:nvPicPr>
          <p:cNvPr id="17" name="Picture 16" descr="More Than Ever_Horiz.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702" y="6120467"/>
            <a:ext cx="2355128" cy="509885"/>
          </a:xfrm>
          <a:prstGeom prst="rect">
            <a:avLst/>
          </a:prstGeom>
        </p:spPr>
      </p:pic>
      <p:sp>
        <p:nvSpPr>
          <p:cNvPr id="13"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189404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SS 2015 Single column">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47663" y="1307878"/>
            <a:ext cx="8348813" cy="5083175"/>
          </a:xfrm>
          <a:prstGeom prst="rect">
            <a:avLst/>
          </a:prstGeom>
        </p:spPr>
        <p:txBody>
          <a:bodyPr vert="horz"/>
          <a:lstStyle>
            <a:lvl1pPr marL="0" indent="0">
              <a:spcAft>
                <a:spcPts val="600"/>
              </a:spcAft>
              <a:buFont typeface="Arial"/>
              <a:buNone/>
              <a:defRPr/>
            </a:lvl1pPr>
            <a:lvl2pPr marL="457200" indent="0">
              <a:spcAft>
                <a:spcPts val="600"/>
              </a:spcAft>
              <a:buFont typeface="Arial"/>
              <a:buNone/>
              <a:defRPr/>
            </a:lvl2pPr>
          </a:lstStyle>
          <a:p>
            <a:pPr marL="457200" lvl="0" indent="-457200">
              <a:spcAft>
                <a:spcPts val="600"/>
              </a:spcAft>
              <a:buFont typeface="Arial"/>
              <a:buChar char="•"/>
            </a:pPr>
            <a:r>
              <a:rPr lang="en-US" sz="2800" dirty="0">
                <a:solidFill>
                  <a:srgbClr val="7F7F7F"/>
                </a:solidFill>
              </a:rPr>
              <a:t>Example bullet point (30 </a:t>
            </a:r>
            <a:r>
              <a:rPr lang="en-US" sz="2800" dirty="0" err="1">
                <a:solidFill>
                  <a:srgbClr val="7F7F7F"/>
                </a:solidFill>
              </a:rPr>
              <a:t>pt</a:t>
            </a:r>
            <a:r>
              <a:rPr lang="en-US" sz="2800" dirty="0">
                <a:solidFill>
                  <a:srgbClr val="7F7F7F"/>
                </a:solidFill>
              </a:rPr>
              <a:t>, “space after” of 6 </a:t>
            </a:r>
            <a:r>
              <a:rPr lang="en-US" sz="2800" dirty="0" err="1">
                <a:solidFill>
                  <a:srgbClr val="7F7F7F"/>
                </a:solidFill>
              </a:rPr>
              <a:t>pt</a:t>
            </a:r>
            <a:r>
              <a:rPr lang="en-US" sz="2800" dirty="0">
                <a:solidFill>
                  <a:srgbClr val="7F7F7F"/>
                </a:solidFill>
              </a:rPr>
              <a:t>)</a:t>
            </a:r>
          </a:p>
          <a:p>
            <a:pPr marL="457200" lvl="0" indent="-457200">
              <a:spcAft>
                <a:spcPts val="600"/>
              </a:spcAft>
              <a:buFont typeface="Arial"/>
              <a:buChar char="•"/>
            </a:pPr>
            <a:r>
              <a:rPr lang="en-US" sz="2800" dirty="0">
                <a:solidFill>
                  <a:srgbClr val="7F7F7F"/>
                </a:solidFill>
              </a:rPr>
              <a:t>Second bullet point </a:t>
            </a:r>
          </a:p>
          <a:p>
            <a:pPr marL="457200" lvl="0" indent="-457200">
              <a:spcAft>
                <a:spcPts val="600"/>
              </a:spcAft>
              <a:buFont typeface="Arial"/>
              <a:buChar char="•"/>
            </a:pPr>
            <a:r>
              <a:rPr lang="en-US" sz="2800" dirty="0">
                <a:solidFill>
                  <a:srgbClr val="7F7F7F"/>
                </a:solidFill>
              </a:rPr>
              <a:t>Third, a really long sentence or two that ends up taking up more than one line </a:t>
            </a:r>
            <a:endParaRPr lang="en-US" sz="2800" b="0" i="0" baseline="0" dirty="0">
              <a:solidFill>
                <a:srgbClr val="7F7F7F"/>
              </a:solidFill>
            </a:endParaRPr>
          </a:p>
          <a:p>
            <a:pPr marL="457200" lvl="0" indent="-457200">
              <a:spcAft>
                <a:spcPts val="600"/>
              </a:spcAft>
              <a:buFont typeface="Arial"/>
              <a:buChar char="•"/>
            </a:pPr>
            <a:endParaRPr lang="en-US" sz="2800" dirty="0">
              <a:solidFill>
                <a:srgbClr val="7F7F7F"/>
              </a:solidFill>
            </a:endParaRPr>
          </a:p>
        </p:txBody>
      </p:sp>
      <p:sp>
        <p:nvSpPr>
          <p:cNvPr id="8" name="Slide Number Placeholder 5"/>
          <p:cNvSpPr txBox="1">
            <a:spLocks/>
          </p:cNvSpPr>
          <p:nvPr userDrawn="1"/>
        </p:nvSpPr>
        <p:spPr>
          <a:xfrm>
            <a:off x="6756400" y="6254750"/>
            <a:ext cx="2133600" cy="365125"/>
          </a:xfrm>
          <a:prstGeom prst="rect">
            <a:avLst/>
          </a:prstGeom>
        </p:spPr>
        <p:txBody>
          <a:bodyP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a:r>
            <a:br>
              <a:rPr lang="en-US" dirty="0"/>
            </a:br>
            <a:fld id="{A8238C57-722A-6845-BA3E-71C35EF88F62}" type="slidenum">
              <a:rPr lang="en-US" smtClean="0"/>
              <a:pPr/>
              <a:t>‹#›</a:t>
            </a:fld>
            <a:endParaRPr lang="en-US" dirty="0"/>
          </a:p>
        </p:txBody>
      </p:sp>
      <p:cxnSp>
        <p:nvCxnSpPr>
          <p:cNvPr id="13" name="Straight Connector 12"/>
          <p:cNvCxnSpPr/>
          <p:nvPr userDrawn="1"/>
        </p:nvCxnSpPr>
        <p:spPr>
          <a:xfrm>
            <a:off x="447524" y="1171913"/>
            <a:ext cx="8248952" cy="0"/>
          </a:xfrm>
          <a:prstGeom prst="line">
            <a:avLst/>
          </a:prstGeom>
          <a:ln w="12700" cmpd="sng">
            <a:solidFill>
              <a:srgbClr val="25569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47524" y="198623"/>
            <a:ext cx="8248952" cy="0"/>
          </a:xfrm>
          <a:prstGeom prst="line">
            <a:avLst/>
          </a:prstGeom>
          <a:ln w="44450" cmpd="sng">
            <a:solidFill>
              <a:srgbClr val="255694"/>
            </a:solidFill>
          </a:ln>
          <a:effectLst/>
        </p:spPr>
        <p:style>
          <a:lnRef idx="2">
            <a:schemeClr val="accent1"/>
          </a:lnRef>
          <a:fillRef idx="0">
            <a:schemeClr val="accent1"/>
          </a:fillRef>
          <a:effectRef idx="1">
            <a:schemeClr val="accent1"/>
          </a:effectRef>
          <a:fontRef idx="minor">
            <a:schemeClr val="tx1"/>
          </a:fontRef>
        </p:style>
      </p:cxnSp>
      <p:sp>
        <p:nvSpPr>
          <p:cNvPr id="12" name="Title 4"/>
          <p:cNvSpPr>
            <a:spLocks noGrp="1"/>
          </p:cNvSpPr>
          <p:nvPr>
            <p:ph type="title" hasCustomPrompt="1"/>
          </p:nvPr>
        </p:nvSpPr>
        <p:spPr>
          <a:xfrm>
            <a:off x="347454" y="164878"/>
            <a:ext cx="8229600" cy="1143000"/>
          </a:xfrm>
          <a:prstGeom prst="rect">
            <a:avLst/>
          </a:prstGeom>
        </p:spPr>
        <p:txBody>
          <a:bodyPr vert="horz"/>
          <a:lstStyle>
            <a:lvl1pPr algn="l">
              <a:defRPr sz="3000" b="1">
                <a:solidFill>
                  <a:schemeClr val="tx2"/>
                </a:solidFill>
              </a:defRPr>
            </a:lvl1pPr>
          </a:lstStyle>
          <a:p>
            <a:r>
              <a:rPr lang="en-US" dirty="0"/>
              <a:t>Click to edit Master title style</a:t>
            </a:r>
            <a:br>
              <a:rPr lang="en-US" dirty="0"/>
            </a:br>
            <a:r>
              <a:rPr lang="en-US" dirty="0"/>
              <a:t>Click to edit Master title style</a:t>
            </a:r>
          </a:p>
        </p:txBody>
      </p:sp>
      <p:pic>
        <p:nvPicPr>
          <p:cNvPr id="16" name="Picture 15" descr="More Than Ever_Horiz.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702" y="6120467"/>
            <a:ext cx="2355128" cy="509885"/>
          </a:xfrm>
          <a:prstGeom prst="rect">
            <a:avLst/>
          </a:prstGeom>
        </p:spPr>
      </p:pic>
      <p:sp>
        <p:nvSpPr>
          <p:cNvPr id="14"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348966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SS 2015 Slide - Right Call out">
    <p:spTree>
      <p:nvGrpSpPr>
        <p:cNvPr id="1" name=""/>
        <p:cNvGrpSpPr/>
        <p:nvPr/>
      </p:nvGrpSpPr>
      <p:grpSpPr>
        <a:xfrm>
          <a:off x="0" y="0"/>
          <a:ext cx="0" cy="0"/>
          <a:chOff x="0" y="0"/>
          <a:chExt cx="0" cy="0"/>
        </a:xfrm>
      </p:grpSpPr>
      <p:sp>
        <p:nvSpPr>
          <p:cNvPr id="18" name="Rectangle 17"/>
          <p:cNvSpPr/>
          <p:nvPr userDrawn="1"/>
        </p:nvSpPr>
        <p:spPr>
          <a:xfrm>
            <a:off x="5884646" y="198623"/>
            <a:ext cx="2880360" cy="5864069"/>
          </a:xfrm>
          <a:prstGeom prst="rect">
            <a:avLst/>
          </a:prstGeom>
          <a:solidFill>
            <a:srgbClr val="2556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5884646" y="173223"/>
            <a:ext cx="2880360" cy="588946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447524" y="740113"/>
            <a:ext cx="5029133" cy="0"/>
          </a:xfrm>
          <a:prstGeom prst="line">
            <a:avLst/>
          </a:prstGeom>
          <a:ln w="12700" cmpd="sng">
            <a:solidFill>
              <a:srgbClr val="255694"/>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47524" y="198623"/>
            <a:ext cx="5029133" cy="0"/>
          </a:xfrm>
          <a:prstGeom prst="line">
            <a:avLst/>
          </a:prstGeom>
          <a:ln w="44450" cmpd="sng">
            <a:solidFill>
              <a:srgbClr val="255694"/>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p:cNvSpPr txBox="1">
            <a:spLocks/>
          </p:cNvSpPr>
          <p:nvPr userDrawn="1"/>
        </p:nvSpPr>
        <p:spPr>
          <a:xfrm>
            <a:off x="6756400" y="6254750"/>
            <a:ext cx="2133600" cy="365125"/>
          </a:xfrm>
          <a:prstGeom prst="rect">
            <a:avLst/>
          </a:prstGeom>
        </p:spPr>
        <p:txBody>
          <a:bodyP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a:r>
            <a:br>
              <a:rPr lang="en-US" dirty="0"/>
            </a:br>
            <a:fld id="{A8238C57-722A-6845-BA3E-71C35EF88F62}" type="slidenum">
              <a:rPr lang="en-US" smtClean="0"/>
              <a:pPr/>
              <a:t>‹#›</a:t>
            </a:fld>
            <a:endParaRPr lang="en-US" dirty="0"/>
          </a:p>
        </p:txBody>
      </p:sp>
      <p:sp>
        <p:nvSpPr>
          <p:cNvPr id="3" name="Text Placeholder 2"/>
          <p:cNvSpPr>
            <a:spLocks noGrp="1"/>
          </p:cNvSpPr>
          <p:nvPr>
            <p:ph type="body" sz="quarter" idx="10" hasCustomPrompt="1"/>
          </p:nvPr>
        </p:nvSpPr>
        <p:spPr>
          <a:xfrm>
            <a:off x="5884863" y="173038"/>
            <a:ext cx="2879725" cy="5889625"/>
          </a:xfrm>
          <a:prstGeom prst="rect">
            <a:avLst/>
          </a:prstGeom>
        </p:spPr>
        <p:txBody>
          <a:bodyPr vert="horz" anchor="ctr"/>
          <a:lstStyle>
            <a:lvl1pPr marL="0" indent="0" algn="ctr">
              <a:buNone/>
              <a:defRPr>
                <a:solidFill>
                  <a:schemeClr val="bg1"/>
                </a:solidFill>
              </a:defRPr>
            </a:lvl1pPr>
          </a:lstStyle>
          <a:p>
            <a:r>
              <a:rPr lang="en-US" dirty="0"/>
              <a:t>Add a chart/graph/visual</a:t>
            </a:r>
          </a:p>
        </p:txBody>
      </p:sp>
      <p:sp>
        <p:nvSpPr>
          <p:cNvPr id="19" name="Title 4"/>
          <p:cNvSpPr>
            <a:spLocks noGrp="1"/>
          </p:cNvSpPr>
          <p:nvPr>
            <p:ph type="title"/>
          </p:nvPr>
        </p:nvSpPr>
        <p:spPr>
          <a:xfrm>
            <a:off x="347454" y="164878"/>
            <a:ext cx="8229600" cy="1143000"/>
          </a:xfrm>
          <a:prstGeom prst="rect">
            <a:avLst/>
          </a:prstGeom>
        </p:spPr>
        <p:txBody>
          <a:bodyPr vert="horz"/>
          <a:lstStyle>
            <a:lvl1pPr algn="l">
              <a:defRPr sz="3000" b="1">
                <a:solidFill>
                  <a:schemeClr val="tx2"/>
                </a:solidFill>
              </a:defRPr>
            </a:lvl1pPr>
          </a:lstStyle>
          <a:p>
            <a:r>
              <a:rPr lang="en-US" dirty="0"/>
              <a:t>Click to edit Master title style</a:t>
            </a:r>
          </a:p>
        </p:txBody>
      </p:sp>
      <p:sp>
        <p:nvSpPr>
          <p:cNvPr id="20" name="Text Placeholder 9"/>
          <p:cNvSpPr>
            <a:spLocks noGrp="1"/>
          </p:cNvSpPr>
          <p:nvPr>
            <p:ph type="body" sz="quarter" idx="11" hasCustomPrompt="1"/>
          </p:nvPr>
        </p:nvSpPr>
        <p:spPr>
          <a:xfrm>
            <a:off x="347664" y="906463"/>
            <a:ext cx="5128994" cy="5083175"/>
          </a:xfrm>
          <a:prstGeom prst="rect">
            <a:avLst/>
          </a:prstGeom>
        </p:spPr>
        <p:txBody>
          <a:bodyPr vert="horz"/>
          <a:lstStyle>
            <a:lvl1pPr marL="0" indent="0">
              <a:spcAft>
                <a:spcPts val="600"/>
              </a:spcAft>
              <a:buFont typeface="Arial"/>
              <a:buNone/>
              <a:defRPr/>
            </a:lvl1pPr>
            <a:lvl2pPr marL="457200" indent="0">
              <a:spcAft>
                <a:spcPts val="600"/>
              </a:spcAft>
              <a:buFont typeface="Arial"/>
              <a:buNone/>
              <a:defRPr/>
            </a:lvl2pPr>
          </a:lstStyle>
          <a:p>
            <a:pPr marL="457200" lvl="0" indent="-457200">
              <a:spcAft>
                <a:spcPts val="600"/>
              </a:spcAft>
              <a:buFont typeface="Arial"/>
              <a:buChar char="•"/>
            </a:pPr>
            <a:r>
              <a:rPr lang="en-US" sz="2800" dirty="0">
                <a:solidFill>
                  <a:srgbClr val="7F7F7F"/>
                </a:solidFill>
              </a:rPr>
              <a:t>Example bullet point (30 </a:t>
            </a:r>
            <a:r>
              <a:rPr lang="en-US" sz="2800" dirty="0" err="1">
                <a:solidFill>
                  <a:srgbClr val="7F7F7F"/>
                </a:solidFill>
              </a:rPr>
              <a:t>pt</a:t>
            </a:r>
            <a:r>
              <a:rPr lang="en-US" sz="2800" dirty="0">
                <a:solidFill>
                  <a:srgbClr val="7F7F7F"/>
                </a:solidFill>
              </a:rPr>
              <a:t>, “space after” of 6 </a:t>
            </a:r>
            <a:r>
              <a:rPr lang="en-US" sz="2800" dirty="0" err="1">
                <a:solidFill>
                  <a:srgbClr val="7F7F7F"/>
                </a:solidFill>
              </a:rPr>
              <a:t>pt</a:t>
            </a:r>
            <a:r>
              <a:rPr lang="en-US" sz="2800" dirty="0">
                <a:solidFill>
                  <a:srgbClr val="7F7F7F"/>
                </a:solidFill>
              </a:rPr>
              <a:t>)</a:t>
            </a:r>
          </a:p>
          <a:p>
            <a:pPr marL="457200" lvl="0" indent="-457200">
              <a:spcAft>
                <a:spcPts val="600"/>
              </a:spcAft>
              <a:buFont typeface="Arial"/>
              <a:buChar char="•"/>
            </a:pPr>
            <a:r>
              <a:rPr lang="en-US" sz="2800" dirty="0">
                <a:solidFill>
                  <a:srgbClr val="7F7F7F"/>
                </a:solidFill>
              </a:rPr>
              <a:t>Second bullet point </a:t>
            </a:r>
          </a:p>
          <a:p>
            <a:pPr marL="457200" lvl="0" indent="-457200">
              <a:spcAft>
                <a:spcPts val="600"/>
              </a:spcAft>
              <a:buFont typeface="Arial"/>
              <a:buChar char="•"/>
            </a:pPr>
            <a:r>
              <a:rPr lang="en-US" sz="2800" dirty="0">
                <a:solidFill>
                  <a:srgbClr val="7F7F7F"/>
                </a:solidFill>
              </a:rPr>
              <a:t>Third, a really long sentence or two that ends up taking up more than one line </a:t>
            </a:r>
            <a:endParaRPr lang="en-US" sz="2800" b="0" i="1" baseline="0" dirty="0">
              <a:solidFill>
                <a:srgbClr val="F7941E"/>
              </a:solidFill>
            </a:endParaRPr>
          </a:p>
        </p:txBody>
      </p:sp>
      <p:pic>
        <p:nvPicPr>
          <p:cNvPr id="21" name="Picture 20" descr="More Than Ever_Horiz.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702" y="6120467"/>
            <a:ext cx="2355128" cy="509885"/>
          </a:xfrm>
          <a:prstGeom prst="rect">
            <a:avLst/>
          </a:prstGeom>
        </p:spPr>
      </p:pic>
      <p:sp>
        <p:nvSpPr>
          <p:cNvPr id="17"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79550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SS 2015 Two Column">
    <p:spTree>
      <p:nvGrpSpPr>
        <p:cNvPr id="1" name=""/>
        <p:cNvGrpSpPr/>
        <p:nvPr/>
      </p:nvGrpSpPr>
      <p:grpSpPr>
        <a:xfrm>
          <a:off x="0" y="0"/>
          <a:ext cx="0" cy="0"/>
          <a:chOff x="0" y="0"/>
          <a:chExt cx="0" cy="0"/>
        </a:xfrm>
      </p:grpSpPr>
      <p:cxnSp>
        <p:nvCxnSpPr>
          <p:cNvPr id="10" name="Straight Connector 9"/>
          <p:cNvCxnSpPr/>
          <p:nvPr userDrawn="1"/>
        </p:nvCxnSpPr>
        <p:spPr>
          <a:xfrm>
            <a:off x="447524" y="740113"/>
            <a:ext cx="8248952" cy="0"/>
          </a:xfrm>
          <a:prstGeom prst="line">
            <a:avLst/>
          </a:prstGeom>
          <a:ln w="12700" cmpd="sng">
            <a:solidFill>
              <a:srgbClr val="255694"/>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47524" y="198623"/>
            <a:ext cx="8248952" cy="0"/>
          </a:xfrm>
          <a:prstGeom prst="line">
            <a:avLst/>
          </a:prstGeom>
          <a:ln w="44450" cmpd="sng">
            <a:solidFill>
              <a:srgbClr val="255694"/>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48128" y="2044700"/>
            <a:ext cx="3886200" cy="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4810276" y="2044700"/>
            <a:ext cx="3886200" cy="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p:cNvSpPr txBox="1">
            <a:spLocks/>
          </p:cNvSpPr>
          <p:nvPr userDrawn="1"/>
        </p:nvSpPr>
        <p:spPr>
          <a:xfrm>
            <a:off x="6756400" y="6254750"/>
            <a:ext cx="2133600" cy="365125"/>
          </a:xfrm>
          <a:prstGeom prst="rect">
            <a:avLst/>
          </a:prstGeom>
        </p:spPr>
        <p:txBody>
          <a:bodyP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a:r>
            <a:br>
              <a:rPr lang="en-US" dirty="0"/>
            </a:br>
            <a:fld id="{A8238C57-722A-6845-BA3E-71C35EF88F62}" type="slidenum">
              <a:rPr lang="en-US" smtClean="0"/>
              <a:pPr/>
              <a:t>‹#›</a:t>
            </a:fld>
            <a:endParaRPr lang="en-US" dirty="0"/>
          </a:p>
        </p:txBody>
      </p:sp>
      <p:sp>
        <p:nvSpPr>
          <p:cNvPr id="3" name="Text Placeholder 2"/>
          <p:cNvSpPr>
            <a:spLocks noGrp="1"/>
          </p:cNvSpPr>
          <p:nvPr>
            <p:ph type="body" sz="quarter" idx="10" hasCustomPrompt="1"/>
          </p:nvPr>
        </p:nvSpPr>
        <p:spPr>
          <a:xfrm>
            <a:off x="358775" y="906463"/>
            <a:ext cx="3975100" cy="5340350"/>
          </a:xfrm>
          <a:prstGeom prst="rect">
            <a:avLst/>
          </a:prstGeom>
        </p:spPr>
        <p:txBody>
          <a:bodyPr vert="horz"/>
          <a:lstStyle>
            <a:lvl1pPr marL="0" indent="0">
              <a:spcAft>
                <a:spcPts val="600"/>
              </a:spcAft>
              <a:buFont typeface="Arial"/>
              <a:buNone/>
              <a:defRPr sz="3200"/>
            </a:lvl1pPr>
          </a:lstStyle>
          <a:p>
            <a:pPr marL="0" indent="0">
              <a:spcAft>
                <a:spcPts val="600"/>
              </a:spcAft>
              <a:buFont typeface="Arial"/>
              <a:buNone/>
            </a:pPr>
            <a:r>
              <a:rPr lang="en-US" sz="2800" dirty="0">
                <a:solidFill>
                  <a:srgbClr val="7F7F7F"/>
                </a:solidFill>
              </a:rPr>
              <a:t>Left</a:t>
            </a:r>
            <a:r>
              <a:rPr lang="en-US" sz="2800" baseline="0" dirty="0">
                <a:solidFill>
                  <a:srgbClr val="7F7F7F"/>
                </a:solidFill>
              </a:rPr>
              <a:t> Column Sub</a:t>
            </a:r>
            <a:br>
              <a:rPr lang="en-US" sz="2800" baseline="0" dirty="0">
                <a:solidFill>
                  <a:srgbClr val="7F7F7F"/>
                </a:solidFill>
              </a:rPr>
            </a:br>
            <a:r>
              <a:rPr lang="en-US" sz="2800" baseline="0" dirty="0">
                <a:solidFill>
                  <a:srgbClr val="7F7F7F"/>
                </a:solidFill>
              </a:rPr>
              <a:t>Font size: 28 </a:t>
            </a:r>
            <a:r>
              <a:rPr lang="en-US" sz="2800" baseline="0" dirty="0" err="1">
                <a:solidFill>
                  <a:srgbClr val="7F7F7F"/>
                </a:solidFill>
              </a:rPr>
              <a:t>pt</a:t>
            </a:r>
            <a:endParaRPr lang="en-US" sz="2800" dirty="0">
              <a:solidFill>
                <a:srgbClr val="7F7F7F"/>
              </a:solidFill>
            </a:endParaRPr>
          </a:p>
          <a:p>
            <a:pPr marL="0" lvl="0" indent="0">
              <a:spcAft>
                <a:spcPts val="600"/>
              </a:spcAft>
              <a:buFont typeface="Arial"/>
              <a:buNone/>
            </a:pPr>
            <a:endParaRPr lang="en-US" sz="2400" dirty="0">
              <a:solidFill>
                <a:srgbClr val="7F7F7F"/>
              </a:solidFill>
            </a:endParaRPr>
          </a:p>
          <a:p>
            <a:pPr marL="0" lvl="0" indent="0">
              <a:spcAft>
                <a:spcPts val="600"/>
              </a:spcAft>
              <a:buFont typeface="Arial"/>
              <a:buNone/>
            </a:pPr>
            <a:r>
              <a:rPr lang="en-US" sz="2400" dirty="0">
                <a:solidFill>
                  <a:srgbClr val="7F7F7F"/>
                </a:solidFill>
              </a:rPr>
              <a:t>Second</a:t>
            </a:r>
            <a:r>
              <a:rPr lang="en-US" sz="2400" baseline="0" dirty="0">
                <a:solidFill>
                  <a:srgbClr val="7F7F7F"/>
                </a:solidFill>
              </a:rPr>
              <a:t> Level (24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p>
        </p:txBody>
      </p:sp>
      <p:sp>
        <p:nvSpPr>
          <p:cNvPr id="16" name="Text Placeholder 2"/>
          <p:cNvSpPr>
            <a:spLocks noGrp="1"/>
          </p:cNvSpPr>
          <p:nvPr>
            <p:ph type="body" sz="quarter" idx="11" hasCustomPrompt="1"/>
          </p:nvPr>
        </p:nvSpPr>
        <p:spPr>
          <a:xfrm>
            <a:off x="4695976" y="906463"/>
            <a:ext cx="3975100" cy="5340350"/>
          </a:xfrm>
          <a:prstGeom prst="rect">
            <a:avLst/>
          </a:prstGeom>
        </p:spPr>
        <p:txBody>
          <a:bodyPr vert="horz"/>
          <a:lstStyle>
            <a:lvl1pPr marL="0" indent="0">
              <a:spcAft>
                <a:spcPts val="600"/>
              </a:spcAft>
              <a:buFont typeface="Arial"/>
              <a:buNone/>
              <a:defRPr sz="3200"/>
            </a:lvl1pPr>
          </a:lstStyle>
          <a:p>
            <a:pPr marL="0" indent="0">
              <a:spcAft>
                <a:spcPts val="600"/>
              </a:spcAft>
              <a:buFont typeface="Arial"/>
              <a:buNone/>
            </a:pPr>
            <a:r>
              <a:rPr lang="en-US" sz="2800" dirty="0">
                <a:solidFill>
                  <a:srgbClr val="7F7F7F"/>
                </a:solidFill>
              </a:rPr>
              <a:t>Right </a:t>
            </a:r>
            <a:r>
              <a:rPr lang="en-US" sz="2800" baseline="0" dirty="0">
                <a:solidFill>
                  <a:srgbClr val="7F7F7F"/>
                </a:solidFill>
              </a:rPr>
              <a:t>Column Sub</a:t>
            </a:r>
            <a:br>
              <a:rPr lang="en-US" sz="2800" baseline="0" dirty="0">
                <a:solidFill>
                  <a:srgbClr val="7F7F7F"/>
                </a:solidFill>
              </a:rPr>
            </a:br>
            <a:r>
              <a:rPr lang="en-US" sz="2800" baseline="0" dirty="0">
                <a:solidFill>
                  <a:srgbClr val="7F7F7F"/>
                </a:solidFill>
              </a:rPr>
              <a:t>Font size: 28 </a:t>
            </a:r>
            <a:r>
              <a:rPr lang="en-US" sz="2800" baseline="0" dirty="0" err="1">
                <a:solidFill>
                  <a:srgbClr val="7F7F7F"/>
                </a:solidFill>
              </a:rPr>
              <a:t>pt</a:t>
            </a:r>
            <a:endParaRPr lang="en-US" sz="2800" dirty="0">
              <a:solidFill>
                <a:srgbClr val="7F7F7F"/>
              </a:solidFill>
            </a:endParaRPr>
          </a:p>
          <a:p>
            <a:pPr marL="0" lvl="0" indent="0">
              <a:spcAft>
                <a:spcPts val="600"/>
              </a:spcAft>
              <a:buFont typeface="Arial"/>
              <a:buNone/>
            </a:pPr>
            <a:endParaRPr lang="en-US" sz="2400" dirty="0">
              <a:solidFill>
                <a:srgbClr val="7F7F7F"/>
              </a:solidFill>
            </a:endParaRPr>
          </a:p>
          <a:p>
            <a:pPr marL="0" lvl="0" indent="0">
              <a:spcAft>
                <a:spcPts val="600"/>
              </a:spcAft>
              <a:buFont typeface="Arial"/>
              <a:buNone/>
            </a:pPr>
            <a:r>
              <a:rPr lang="en-US" sz="2400" dirty="0">
                <a:solidFill>
                  <a:srgbClr val="7F7F7F"/>
                </a:solidFill>
              </a:rPr>
              <a:t>Second</a:t>
            </a:r>
            <a:r>
              <a:rPr lang="en-US" sz="2400" baseline="0" dirty="0">
                <a:solidFill>
                  <a:srgbClr val="7F7F7F"/>
                </a:solidFill>
              </a:rPr>
              <a:t> Level (24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p>
        </p:txBody>
      </p:sp>
      <p:sp>
        <p:nvSpPr>
          <p:cNvPr id="17" name="Title 4"/>
          <p:cNvSpPr>
            <a:spLocks noGrp="1"/>
          </p:cNvSpPr>
          <p:nvPr>
            <p:ph type="title"/>
          </p:nvPr>
        </p:nvSpPr>
        <p:spPr>
          <a:xfrm>
            <a:off x="347454" y="164878"/>
            <a:ext cx="8229600" cy="1143000"/>
          </a:xfrm>
          <a:prstGeom prst="rect">
            <a:avLst/>
          </a:prstGeom>
        </p:spPr>
        <p:txBody>
          <a:bodyPr vert="horz"/>
          <a:lstStyle>
            <a:lvl1pPr algn="l">
              <a:defRPr sz="3000" b="1">
                <a:solidFill>
                  <a:schemeClr val="tx2"/>
                </a:solidFill>
              </a:defRPr>
            </a:lvl1pPr>
          </a:lstStyle>
          <a:p>
            <a:r>
              <a:rPr lang="en-US" dirty="0"/>
              <a:t>Click to edit Master title style</a:t>
            </a:r>
          </a:p>
        </p:txBody>
      </p:sp>
      <p:pic>
        <p:nvPicPr>
          <p:cNvPr id="18" name="Picture 17" descr="More Than Ever_Horiz.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702" y="6120467"/>
            <a:ext cx="2355128" cy="509885"/>
          </a:xfrm>
          <a:prstGeom prst="rect">
            <a:avLst/>
          </a:prstGeom>
        </p:spPr>
      </p:pic>
      <p:sp>
        <p:nvSpPr>
          <p:cNvPr id="15" name="Slide Number Placeholder 5"/>
          <p:cNvSpPr txBox="1">
            <a:spLocks/>
          </p:cNvSpPr>
          <p:nvPr userDrawn="1"/>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262462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SS 2015 Quote/Stat Slide">
    <p:spTree>
      <p:nvGrpSpPr>
        <p:cNvPr id="1" name=""/>
        <p:cNvGrpSpPr/>
        <p:nvPr/>
      </p:nvGrpSpPr>
      <p:grpSpPr>
        <a:xfrm>
          <a:off x="0" y="0"/>
          <a:ext cx="0" cy="0"/>
          <a:chOff x="0" y="0"/>
          <a:chExt cx="0" cy="0"/>
        </a:xfrm>
      </p:grpSpPr>
      <p:sp>
        <p:nvSpPr>
          <p:cNvPr id="6" name="TextBox 5"/>
          <p:cNvSpPr txBox="1"/>
          <p:nvPr userDrawn="1"/>
        </p:nvSpPr>
        <p:spPr>
          <a:xfrm>
            <a:off x="342900" y="4711700"/>
            <a:ext cx="84582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lang="en-US" sz="5000" dirty="0">
                <a:solidFill>
                  <a:schemeClr val="bg1"/>
                </a:solidFill>
              </a:rPr>
              <a:t>Section break</a:t>
            </a:r>
          </a:p>
        </p:txBody>
      </p:sp>
      <p:pic>
        <p:nvPicPr>
          <p:cNvPr id="5" name="Picture 4" descr="31933490782_181887c1cf_k.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8" name="TextBox 7"/>
          <p:cNvSpPr txBox="1"/>
          <p:nvPr userDrawn="1"/>
        </p:nvSpPr>
        <p:spPr>
          <a:xfrm>
            <a:off x="-127106" y="4692895"/>
            <a:ext cx="3718037" cy="1579920"/>
          </a:xfrm>
          <a:prstGeom prst="rect">
            <a:avLst/>
          </a:prstGeom>
          <a:noFill/>
        </p:spPr>
        <p:txBody>
          <a:bodyPr wrap="square" rtlCol="0">
            <a:spAutoFit/>
          </a:bodyPr>
          <a:lstStyle/>
          <a:p>
            <a:pPr algn="ctr"/>
            <a:r>
              <a:rPr lang="en-US" sz="7000" b="1" dirty="0" smtClean="0">
                <a:solidFill>
                  <a:schemeClr val="bg1"/>
                </a:solidFill>
              </a:rPr>
              <a:t>88,000</a:t>
            </a:r>
          </a:p>
          <a:p>
            <a:pPr algn="ctr">
              <a:lnSpc>
                <a:spcPct val="80000"/>
              </a:lnSpc>
            </a:pPr>
            <a:r>
              <a:rPr lang="en-US" sz="3200" dirty="0" smtClean="0">
                <a:solidFill>
                  <a:schemeClr val="bg1"/>
                </a:solidFill>
              </a:rPr>
              <a:t>STUDENTS</a:t>
            </a:r>
            <a:endParaRPr lang="en-US" sz="3200" dirty="0">
              <a:solidFill>
                <a:schemeClr val="bg1"/>
              </a:solidFill>
            </a:endParaRPr>
          </a:p>
        </p:txBody>
      </p:sp>
    </p:spTree>
    <p:extLst>
      <p:ext uri="{BB962C8B-B14F-4D97-AF65-F5344CB8AC3E}">
        <p14:creationId xmlns:p14="http://schemas.microsoft.com/office/powerpoint/2010/main" val="2557179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473009"/>
      </p:ext>
    </p:extLst>
  </p:cSld>
  <p:clrMap bg1="lt1" tx1="dk1" bg2="lt2" tx2="dk2" accent1="accent1" accent2="accent2" accent3="accent3" accent4="accent4" accent5="accent5" accent6="accent6" hlink="hlink" folHlink="folHlink"/>
  <p:sldLayoutIdLst>
    <p:sldLayoutId id="2147483707" r:id="rId1"/>
    <p:sldLayoutId id="2147483651" r:id="rId2"/>
    <p:sldLayoutId id="2147483653" r:id="rId3"/>
    <p:sldLayoutId id="2147483656" r:id="rId4"/>
    <p:sldLayoutId id="2147483662" r:id="rId5"/>
    <p:sldLayoutId id="2147483686" r:id="rId6"/>
    <p:sldLayoutId id="2147483659" r:id="rId7"/>
    <p:sldLayoutId id="2147483663" r:id="rId8"/>
    <p:sldLayoutId id="2147483660" r:id="rId9"/>
    <p:sldLayoutId id="2147483664" r:id="rId10"/>
    <p:sldLayoutId id="2147483743" r:id="rId11"/>
    <p:sldLayoutId id="214748372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41511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42" r:id="rId3"/>
    <p:sldLayoutId id="2147483726" r:id="rId4"/>
    <p:sldLayoutId id="214748372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9149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8" r:id="rId9"/>
    <p:sldLayoutId id="2147483737" r:id="rId10"/>
    <p:sldLayoutId id="2147483739" r:id="rId11"/>
    <p:sldLayoutId id="2147483740" r:id="rId12"/>
    <p:sldLayoutId id="214748374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637963"/>
      </p:ext>
    </p:extLst>
  </p:cSld>
  <p:clrMap bg1="lt1" tx1="dk1" bg2="lt2" tx2="dk2" accent1="accent1" accent2="accent2" accent3="accent3" accent4="accent4" accent5="accent5" accent6="accent6" hlink="hlink" folHlink="folHlink"/>
  <p:sldLayoutIdLst>
    <p:sldLayoutId id="2147483700" r:id="rId1"/>
    <p:sldLayoutId id="2147483691" r:id="rId2"/>
    <p:sldLayoutId id="2147483694" r:id="rId3"/>
    <p:sldLayoutId id="2147483699"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kipp.org/brand/" TargetMode="External"/><Relationship Id="rId3" Type="http://schemas.openxmlformats.org/officeDocument/2006/relationships/image" Target="../media/image20.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emf"/><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8.emf"/></Relationships>
</file>

<file path=ppt/slides/_rels/slide30.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 Type="http://schemas.openxmlformats.org/officeDocument/2006/relationships/slideLayout" Target="../slideLayouts/slideLayout12.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emf"/><Relationship Id="rId8" Type="http://schemas.openxmlformats.org/officeDocument/2006/relationships/image" Target="../media/image20.emf"/><Relationship Id="rId9" Type="http://schemas.openxmlformats.org/officeDocument/2006/relationships/image" Target="../media/image31.png"/><Relationship Id="rId10" Type="http://schemas.openxmlformats.org/officeDocument/2006/relationships/image" Target="../media/image3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image" Target="../media/image8.em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emf"/><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850" y="971550"/>
            <a:ext cx="8210550" cy="5886450"/>
          </a:xfrm>
          <a:prstGeom prst="rect">
            <a:avLst/>
          </a:prstGeom>
          <a:noFill/>
        </p:spPr>
        <p:txBody>
          <a:bodyPr wrap="square" rtlCol="0" anchor="t">
            <a:noAutofit/>
          </a:bodyPr>
          <a:lstStyle/>
          <a:p>
            <a:r>
              <a:rPr lang="en-US" dirty="0">
                <a:solidFill>
                  <a:schemeClr val="bg1">
                    <a:lumMod val="50000"/>
                  </a:schemeClr>
                </a:solidFill>
              </a:rPr>
              <a:t/>
            </a:r>
            <a:br>
              <a:rPr lang="en-US" dirty="0">
                <a:solidFill>
                  <a:schemeClr val="bg1">
                    <a:lumMod val="50000"/>
                  </a:schemeClr>
                </a:solidFill>
              </a:rPr>
            </a:br>
            <a:r>
              <a:rPr lang="en-US" dirty="0">
                <a:solidFill>
                  <a:schemeClr val="bg1">
                    <a:lumMod val="50000"/>
                  </a:schemeClr>
                </a:solidFill>
              </a:rPr>
              <a:t>Hello!</a:t>
            </a:r>
          </a:p>
          <a:p>
            <a:pPr>
              <a:lnSpc>
                <a:spcPct val="70000"/>
              </a:lnSpc>
            </a:pPr>
            <a:endParaRPr lang="en-US" dirty="0">
              <a:solidFill>
                <a:schemeClr val="bg1">
                  <a:lumMod val="50000"/>
                </a:schemeClr>
              </a:solidFill>
            </a:endParaRPr>
          </a:p>
          <a:p>
            <a:r>
              <a:rPr lang="en-US" dirty="0">
                <a:solidFill>
                  <a:schemeClr val="bg1">
                    <a:lumMod val="50000"/>
                  </a:schemeClr>
                </a:solidFill>
              </a:rPr>
              <a:t>This is the 2017 KIPP PowerPoint template. This file is your one-stop PowerPoint shop! You should find everything you need to build a full presentation for any event or meeting and you can simply </a:t>
            </a:r>
            <a:r>
              <a:rPr lang="en-US" b="1" dirty="0">
                <a:solidFill>
                  <a:schemeClr val="tx2"/>
                </a:solidFill>
              </a:rPr>
              <a:t>delete what you don’t need</a:t>
            </a:r>
            <a:r>
              <a:rPr lang="en-US" dirty="0">
                <a:solidFill>
                  <a:schemeClr val="bg1">
                    <a:lumMod val="50000"/>
                  </a:schemeClr>
                </a:solidFill>
              </a:rPr>
              <a:t>.</a:t>
            </a:r>
            <a:endParaRPr lang="en-US" dirty="0">
              <a:solidFill>
                <a:schemeClr val="tx2"/>
              </a:solidFill>
            </a:endParaRPr>
          </a:p>
          <a:p>
            <a:pPr>
              <a:lnSpc>
                <a:spcPct val="70000"/>
              </a:lnSpc>
            </a:pPr>
            <a:endParaRPr lang="en-US" dirty="0">
              <a:solidFill>
                <a:schemeClr val="bg1">
                  <a:lumMod val="50000"/>
                </a:schemeClr>
              </a:solidFill>
            </a:endParaRPr>
          </a:p>
          <a:p>
            <a:r>
              <a:rPr lang="en-US" dirty="0">
                <a:solidFill>
                  <a:schemeClr val="bg1">
                    <a:lumMod val="50000"/>
                  </a:schemeClr>
                </a:solidFill>
              </a:rPr>
              <a:t>Below, you will find </a:t>
            </a:r>
            <a:r>
              <a:rPr lang="en-US" b="1" dirty="0">
                <a:solidFill>
                  <a:srgbClr val="255694"/>
                </a:solidFill>
              </a:rPr>
              <a:t>editable templates </a:t>
            </a:r>
            <a:r>
              <a:rPr lang="en-US" dirty="0">
                <a:solidFill>
                  <a:schemeClr val="bg1">
                    <a:lumMod val="50000"/>
                  </a:schemeClr>
                </a:solidFill>
              </a:rPr>
              <a:t>showcasing our </a:t>
            </a:r>
            <a:r>
              <a:rPr lang="en-US" b="1" dirty="0">
                <a:solidFill>
                  <a:schemeClr val="tx2"/>
                </a:solidFill>
              </a:rPr>
              <a:t>More Than Ever </a:t>
            </a:r>
            <a:r>
              <a:rPr lang="en-US" dirty="0">
                <a:solidFill>
                  <a:schemeClr val="bg1">
                    <a:lumMod val="50000"/>
                  </a:schemeClr>
                </a:solidFill>
              </a:rPr>
              <a:t>annual theme to build your </a:t>
            </a:r>
            <a:r>
              <a:rPr lang="en-US" b="1" dirty="0">
                <a:solidFill>
                  <a:srgbClr val="255694"/>
                </a:solidFill>
              </a:rPr>
              <a:t>KSS presentations</a:t>
            </a:r>
            <a:r>
              <a:rPr lang="en-US" dirty="0">
                <a:solidFill>
                  <a:schemeClr val="bg1">
                    <a:lumMod val="50000"/>
                  </a:schemeClr>
                </a:solidFill>
              </a:rPr>
              <a:t> as well as templates that can be customized for </a:t>
            </a:r>
            <a:r>
              <a:rPr lang="en-US" b="1" dirty="0">
                <a:solidFill>
                  <a:srgbClr val="255694"/>
                </a:solidFill>
              </a:rPr>
              <a:t>non-KSS events</a:t>
            </a:r>
            <a:r>
              <a:rPr lang="en-US" dirty="0">
                <a:solidFill>
                  <a:schemeClr val="bg1">
                    <a:lumMod val="50000"/>
                  </a:schemeClr>
                </a:solidFill>
              </a:rPr>
              <a:t>. </a:t>
            </a:r>
            <a:r>
              <a:rPr lang="en-US" dirty="0"/>
              <a:t>See the School Leadership Retreat slides as examples</a:t>
            </a:r>
            <a:r>
              <a:rPr lang="en-US" dirty="0">
                <a:solidFill>
                  <a:schemeClr val="bg1">
                    <a:lumMod val="50000"/>
                  </a:schemeClr>
                </a:solidFill>
              </a:rPr>
              <a:t>. </a:t>
            </a:r>
          </a:p>
          <a:p>
            <a:pPr>
              <a:lnSpc>
                <a:spcPct val="70000"/>
              </a:lnSpc>
            </a:pPr>
            <a:endParaRPr lang="en-US" dirty="0">
              <a:solidFill>
                <a:schemeClr val="bg1">
                  <a:lumMod val="50000"/>
                </a:schemeClr>
              </a:solidFill>
            </a:endParaRPr>
          </a:p>
          <a:p>
            <a:r>
              <a:rPr lang="en-US" dirty="0">
                <a:solidFill>
                  <a:schemeClr val="bg1">
                    <a:lumMod val="50000"/>
                  </a:schemeClr>
                </a:solidFill>
              </a:rPr>
              <a:t>You will also find templates for general use that do not use the annual theme. If you want to make a </a:t>
            </a:r>
            <a:r>
              <a:rPr lang="en-US" b="1" dirty="0">
                <a:solidFill>
                  <a:srgbClr val="255694"/>
                </a:solidFill>
              </a:rPr>
              <a:t>generic</a:t>
            </a:r>
            <a:r>
              <a:rPr lang="en-US" dirty="0">
                <a:solidFill>
                  <a:srgbClr val="255694"/>
                </a:solidFill>
              </a:rPr>
              <a:t> </a:t>
            </a:r>
            <a:r>
              <a:rPr lang="en-US" b="1" dirty="0">
                <a:solidFill>
                  <a:schemeClr val="tx2"/>
                </a:solidFill>
              </a:rPr>
              <a:t>KIPP presentation or supplemental handout</a:t>
            </a:r>
            <a:r>
              <a:rPr lang="en-US" dirty="0">
                <a:solidFill>
                  <a:schemeClr val="bg1">
                    <a:lumMod val="50000"/>
                  </a:schemeClr>
                </a:solidFill>
              </a:rPr>
              <a:t>, these are the sections to use.</a:t>
            </a:r>
          </a:p>
          <a:p>
            <a:pPr>
              <a:lnSpc>
                <a:spcPct val="70000"/>
              </a:lnSpc>
            </a:pPr>
            <a:endParaRPr lang="en-US" dirty="0">
              <a:solidFill>
                <a:schemeClr val="bg1">
                  <a:lumMod val="50000"/>
                </a:schemeClr>
              </a:solidFill>
            </a:endParaRPr>
          </a:p>
          <a:p>
            <a:r>
              <a:rPr lang="en-US" dirty="0">
                <a:solidFill>
                  <a:schemeClr val="bg1">
                    <a:lumMod val="50000"/>
                  </a:schemeClr>
                </a:solidFill>
              </a:rPr>
              <a:t>The last section of these templates features </a:t>
            </a:r>
            <a:r>
              <a:rPr lang="en-US" b="1" dirty="0">
                <a:solidFill>
                  <a:srgbClr val="255694"/>
                </a:solidFill>
              </a:rPr>
              <a:t>color codes </a:t>
            </a:r>
            <a:r>
              <a:rPr lang="en-US" dirty="0">
                <a:solidFill>
                  <a:schemeClr val="bg1">
                    <a:lumMod val="50000"/>
                  </a:schemeClr>
                </a:solidFill>
              </a:rPr>
              <a:t>for the core palette we recommend and </a:t>
            </a:r>
            <a:r>
              <a:rPr lang="en-US" b="1" dirty="0">
                <a:solidFill>
                  <a:srgbClr val="255694"/>
                </a:solidFill>
              </a:rPr>
              <a:t>standard visuals </a:t>
            </a:r>
            <a:r>
              <a:rPr lang="en-US" dirty="0">
                <a:solidFill>
                  <a:schemeClr val="bg1">
                    <a:lumMod val="50000"/>
                  </a:schemeClr>
                </a:solidFill>
              </a:rPr>
              <a:t>that you can copy and paste into slides as needed.</a:t>
            </a:r>
            <a:r>
              <a:rPr lang="en-US" dirty="0"/>
              <a:t> For more visual recommendations, visit the </a:t>
            </a:r>
            <a:r>
              <a:rPr lang="en-US" dirty="0">
                <a:hlinkClick r:id="rId2"/>
              </a:rPr>
              <a:t>KIPP Brand Center.</a:t>
            </a:r>
            <a:endParaRPr lang="en-US" dirty="0">
              <a:solidFill>
                <a:schemeClr val="bg1">
                  <a:lumMod val="50000"/>
                </a:schemeClr>
              </a:solidFill>
            </a:endParaRPr>
          </a:p>
          <a:p>
            <a:pPr>
              <a:lnSpc>
                <a:spcPct val="70000"/>
              </a:lnSpc>
            </a:pPr>
            <a:endParaRPr lang="en-US" dirty="0">
              <a:solidFill>
                <a:schemeClr val="bg1">
                  <a:lumMod val="50000"/>
                </a:schemeClr>
              </a:solidFill>
            </a:endParaRPr>
          </a:p>
          <a:p>
            <a:r>
              <a:rPr lang="en-US" dirty="0">
                <a:solidFill>
                  <a:schemeClr val="bg1">
                    <a:lumMod val="50000"/>
                  </a:schemeClr>
                </a:solidFill>
              </a:rPr>
              <a:t>If you have any questions, please reach out to Chad Spader, Senior Creative Services Manager. Thanks!</a:t>
            </a:r>
          </a:p>
        </p:txBody>
      </p:sp>
      <p:pic>
        <p:nvPicPr>
          <p:cNvPr id="3" name="Picture 2" descr="KIPP Main Logo_Blu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956" y="327754"/>
            <a:ext cx="1726183" cy="503107"/>
          </a:xfrm>
          <a:prstGeom prst="rect">
            <a:avLst/>
          </a:prstGeom>
        </p:spPr>
      </p:pic>
    </p:spTree>
    <p:extLst>
      <p:ext uri="{BB962C8B-B14F-4D97-AF65-F5344CB8AC3E}">
        <p14:creationId xmlns:p14="http://schemas.microsoft.com/office/powerpoint/2010/main" val="397729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sz="quarter" idx="10"/>
          </p:nvPr>
        </p:nvSpPr>
        <p:spPr/>
        <p:txBody>
          <a:bodyPr/>
          <a:lstStyle/>
          <a:p>
            <a:pPr lvl="0"/>
            <a:r>
              <a:rPr lang="en-US" sz="2800" dirty="0">
                <a:solidFill>
                  <a:srgbClr val="7F7F7F"/>
                </a:solidFill>
              </a:rPr>
              <a:t>Example bullet point (28pt, “space after” of 6 </a:t>
            </a:r>
            <a:r>
              <a:rPr lang="en-US" sz="2800" dirty="0" err="1">
                <a:solidFill>
                  <a:srgbClr val="7F7F7F"/>
                </a:solidFill>
              </a:rPr>
              <a:t>pt</a:t>
            </a:r>
            <a:r>
              <a:rPr lang="en-US" sz="2800" dirty="0">
                <a:solidFill>
                  <a:srgbClr val="7F7F7F"/>
                </a:solidFill>
              </a:rPr>
              <a:t>)</a:t>
            </a:r>
          </a:p>
          <a:p>
            <a:pPr lvl="0"/>
            <a:r>
              <a:rPr lang="en-US" sz="2800" dirty="0">
                <a:solidFill>
                  <a:srgbClr val="7F7F7F"/>
                </a:solidFill>
              </a:rPr>
              <a:t>Second bullet point </a:t>
            </a:r>
          </a:p>
          <a:p>
            <a:pPr lvl="0"/>
            <a:r>
              <a:rPr lang="en-US" sz="2800" dirty="0">
                <a:solidFill>
                  <a:srgbClr val="7F7F7F"/>
                </a:solidFill>
              </a:rPr>
              <a:t>Third, a really long sentence or two that ends up taking up more than one line </a:t>
            </a:r>
          </a:p>
          <a:p>
            <a:pPr marL="1257300" lvl="2" indent="-342900">
              <a:spcBef>
                <a:spcPts val="0"/>
              </a:spcBef>
              <a:spcAft>
                <a:spcPts val="600"/>
              </a:spcAft>
              <a:defRPr/>
            </a:pPr>
            <a:r>
              <a:rPr lang="en-US" dirty="0">
                <a:solidFill>
                  <a:srgbClr val="7F7F7F"/>
                </a:solidFill>
              </a:rPr>
              <a:t>Second level bullet point (24 </a:t>
            </a:r>
            <a:r>
              <a:rPr lang="en-US" dirty="0" err="1">
                <a:solidFill>
                  <a:srgbClr val="7F7F7F"/>
                </a:solidFill>
              </a:rPr>
              <a:t>pt</a:t>
            </a:r>
            <a:r>
              <a:rPr lang="en-US" dirty="0">
                <a:solidFill>
                  <a:srgbClr val="7F7F7F"/>
                </a:solidFill>
              </a:rPr>
              <a:t>, “space after” of 6 </a:t>
            </a:r>
            <a:r>
              <a:rPr lang="en-US" dirty="0" err="1">
                <a:solidFill>
                  <a:srgbClr val="7F7F7F"/>
                </a:solidFill>
              </a:rPr>
              <a:t>pt</a:t>
            </a:r>
            <a:r>
              <a:rPr lang="en-US" dirty="0">
                <a:solidFill>
                  <a:srgbClr val="7F7F7F"/>
                </a:solidFill>
              </a:rPr>
              <a:t>)</a:t>
            </a:r>
          </a:p>
          <a:p>
            <a:pPr marL="1257300" lvl="2" indent="-342900">
              <a:spcAft>
                <a:spcPts val="600"/>
              </a:spcAft>
            </a:pPr>
            <a:r>
              <a:rPr lang="en-US" dirty="0">
                <a:solidFill>
                  <a:srgbClr val="7F7F7F"/>
                </a:solidFill>
              </a:rPr>
              <a:t>Next bullet point</a:t>
            </a:r>
          </a:p>
        </p:txBody>
      </p:sp>
    </p:spTree>
    <p:extLst>
      <p:ext uri="{BB962C8B-B14F-4D97-AF65-F5344CB8AC3E}">
        <p14:creationId xmlns:p14="http://schemas.microsoft.com/office/powerpoint/2010/main" val="166692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sz="quarter" idx="10"/>
          </p:nvPr>
        </p:nvSpPr>
        <p:spPr/>
        <p:txBody>
          <a:bodyPr/>
          <a:lstStyle/>
          <a:p>
            <a:endParaRPr lang="en-US" dirty="0"/>
          </a:p>
        </p:txBody>
      </p:sp>
      <p:sp>
        <p:nvSpPr>
          <p:cNvPr id="6" name="Text Placeholder 5"/>
          <p:cNvSpPr>
            <a:spLocks noGrp="1"/>
          </p:cNvSpPr>
          <p:nvPr>
            <p:ph type="body" sz="quarter" idx="11"/>
          </p:nvPr>
        </p:nvSpPr>
        <p:spPr/>
        <p:txBody>
          <a:bodyPr/>
          <a:lstStyle/>
          <a:p>
            <a:pPr marL="457200" lvl="0" indent="-457200">
              <a:buFont typeface="Arial"/>
              <a:buChar char="•"/>
            </a:pPr>
            <a:r>
              <a:rPr lang="en-US" sz="3000" dirty="0">
                <a:solidFill>
                  <a:srgbClr val="7F7F7F"/>
                </a:solidFill>
              </a:rPr>
              <a:t>Example bullet point (30 </a:t>
            </a:r>
            <a:r>
              <a:rPr lang="en-US" sz="3000" dirty="0" err="1">
                <a:solidFill>
                  <a:srgbClr val="7F7F7F"/>
                </a:solidFill>
              </a:rPr>
              <a:t>pt</a:t>
            </a:r>
            <a:r>
              <a:rPr lang="en-US" sz="3000" dirty="0">
                <a:solidFill>
                  <a:srgbClr val="7F7F7F"/>
                </a:solidFill>
              </a:rPr>
              <a:t>, “space after” of 6 </a:t>
            </a:r>
            <a:r>
              <a:rPr lang="en-US" sz="3000" dirty="0" err="1">
                <a:solidFill>
                  <a:srgbClr val="7F7F7F"/>
                </a:solidFill>
              </a:rPr>
              <a:t>pt</a:t>
            </a:r>
            <a:r>
              <a:rPr lang="en-US" sz="3000" dirty="0">
                <a:solidFill>
                  <a:srgbClr val="7F7F7F"/>
                </a:solidFill>
              </a:rPr>
              <a:t>)</a:t>
            </a:r>
          </a:p>
          <a:p>
            <a:pPr marL="457200" lvl="0" indent="-457200">
              <a:buFont typeface="Arial"/>
              <a:buChar char="•"/>
            </a:pPr>
            <a:r>
              <a:rPr lang="en-US" sz="3000" dirty="0">
                <a:solidFill>
                  <a:srgbClr val="7F7F7F"/>
                </a:solidFill>
              </a:rPr>
              <a:t>Second bullet point </a:t>
            </a:r>
          </a:p>
          <a:p>
            <a:pPr marL="457200" lvl="0" indent="-457200">
              <a:buFont typeface="Arial"/>
              <a:buChar char="•"/>
            </a:pPr>
            <a:r>
              <a:rPr lang="en-US" sz="3000" dirty="0">
                <a:solidFill>
                  <a:srgbClr val="7F7F7F"/>
                </a:solidFill>
              </a:rPr>
              <a:t>Third, a really long sentence or two that ends up taking up more than one line </a:t>
            </a:r>
            <a:endParaRPr lang="en-US" sz="3000" i="1" dirty="0">
              <a:solidFill>
                <a:srgbClr val="F7941E"/>
              </a:solidFill>
            </a:endParaRPr>
          </a:p>
        </p:txBody>
      </p:sp>
    </p:spTree>
    <p:extLst>
      <p:ext uri="{BB962C8B-B14F-4D97-AF65-F5344CB8AC3E}">
        <p14:creationId xmlns:p14="http://schemas.microsoft.com/office/powerpoint/2010/main" val="407355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sz="quarter" idx="10"/>
          </p:nvPr>
        </p:nvSpPr>
        <p:spPr/>
        <p:txBody>
          <a:bodyPr/>
          <a:lstStyle/>
          <a:p>
            <a:r>
              <a:rPr lang="en-US" sz="2800" dirty="0">
                <a:solidFill>
                  <a:srgbClr val="7F7F7F"/>
                </a:solidFill>
              </a:rPr>
              <a:t>Left Column Sub</a:t>
            </a:r>
            <a:br>
              <a:rPr lang="en-US" sz="2800" dirty="0">
                <a:solidFill>
                  <a:srgbClr val="7F7F7F"/>
                </a:solidFill>
              </a:rPr>
            </a:br>
            <a:r>
              <a:rPr lang="en-US" sz="2800" dirty="0">
                <a:solidFill>
                  <a:srgbClr val="7F7F7F"/>
                </a:solidFill>
              </a:rPr>
              <a:t>Font size: 28 </a:t>
            </a:r>
            <a:r>
              <a:rPr lang="en-US" sz="2800" dirty="0" err="1">
                <a:solidFill>
                  <a:srgbClr val="7F7F7F"/>
                </a:solidFill>
              </a:rPr>
              <a:t>pt</a:t>
            </a:r>
            <a:endParaRPr lang="en-US" sz="2800" dirty="0">
              <a:solidFill>
                <a:srgbClr val="7F7F7F"/>
              </a:solidFill>
            </a:endParaRPr>
          </a:p>
          <a:p>
            <a:pPr lvl="0"/>
            <a:endParaRPr lang="en-US" sz="2400" dirty="0">
              <a:solidFill>
                <a:srgbClr val="7F7F7F"/>
              </a:solidFill>
            </a:endParaRPr>
          </a:p>
          <a:p>
            <a:pPr marL="342900" lvl="0" indent="-342900">
              <a:buFont typeface="Arial"/>
              <a:buChar char="•"/>
            </a:pPr>
            <a:r>
              <a:rPr lang="en-US" sz="2400" dirty="0">
                <a:solidFill>
                  <a:srgbClr val="7F7F7F"/>
                </a:solidFill>
              </a:rPr>
              <a:t>Second Level (24 </a:t>
            </a:r>
            <a:r>
              <a:rPr lang="en-US" sz="2400" dirty="0" err="1">
                <a:solidFill>
                  <a:srgbClr val="7F7F7F"/>
                </a:solidFill>
              </a:rPr>
              <a:t>pt</a:t>
            </a:r>
            <a:r>
              <a:rPr lang="en-US" sz="2400" dirty="0">
                <a:solidFill>
                  <a:srgbClr val="7F7F7F"/>
                </a:solidFill>
              </a:rPr>
              <a:t>, “space after” of 6 </a:t>
            </a:r>
            <a:r>
              <a:rPr lang="en-US" sz="2400" dirty="0" err="1">
                <a:solidFill>
                  <a:srgbClr val="7F7F7F"/>
                </a:solidFill>
              </a:rPr>
              <a:t>pt</a:t>
            </a:r>
            <a:r>
              <a:rPr lang="en-US" sz="2400" dirty="0">
                <a:solidFill>
                  <a:srgbClr val="7F7F7F"/>
                </a:solidFill>
              </a:rPr>
              <a:t>)</a:t>
            </a:r>
          </a:p>
        </p:txBody>
      </p:sp>
      <p:sp>
        <p:nvSpPr>
          <p:cNvPr id="14" name="Text Placeholder 13"/>
          <p:cNvSpPr>
            <a:spLocks noGrp="1"/>
          </p:cNvSpPr>
          <p:nvPr>
            <p:ph type="body" sz="quarter" idx="11"/>
          </p:nvPr>
        </p:nvSpPr>
        <p:spPr/>
        <p:txBody>
          <a:bodyPr/>
          <a:lstStyle/>
          <a:p>
            <a:r>
              <a:rPr lang="en-US" sz="2800" dirty="0">
                <a:solidFill>
                  <a:srgbClr val="7F7F7F"/>
                </a:solidFill>
              </a:rPr>
              <a:t>Right Column Sub</a:t>
            </a:r>
            <a:br>
              <a:rPr lang="en-US" sz="2800" dirty="0">
                <a:solidFill>
                  <a:srgbClr val="7F7F7F"/>
                </a:solidFill>
              </a:rPr>
            </a:br>
            <a:r>
              <a:rPr lang="en-US" sz="2800" dirty="0">
                <a:solidFill>
                  <a:srgbClr val="7F7F7F"/>
                </a:solidFill>
              </a:rPr>
              <a:t>Font size: 28 </a:t>
            </a:r>
            <a:r>
              <a:rPr lang="en-US" sz="2800" dirty="0" err="1">
                <a:solidFill>
                  <a:srgbClr val="7F7F7F"/>
                </a:solidFill>
              </a:rPr>
              <a:t>pt</a:t>
            </a:r>
            <a:endParaRPr lang="en-US" sz="2800" dirty="0">
              <a:solidFill>
                <a:srgbClr val="7F7F7F"/>
              </a:solidFill>
            </a:endParaRPr>
          </a:p>
          <a:p>
            <a:pPr lvl="0"/>
            <a:endParaRPr lang="en-US" sz="2400" dirty="0">
              <a:solidFill>
                <a:srgbClr val="7F7F7F"/>
              </a:solidFill>
            </a:endParaRPr>
          </a:p>
          <a:p>
            <a:pPr marL="342900" lvl="0" indent="-342900">
              <a:buFont typeface="Arial"/>
              <a:buChar char="•"/>
            </a:pPr>
            <a:r>
              <a:rPr lang="en-US" sz="2400" dirty="0">
                <a:solidFill>
                  <a:srgbClr val="7F7F7F"/>
                </a:solidFill>
              </a:rPr>
              <a:t>Second Level (24 </a:t>
            </a:r>
            <a:r>
              <a:rPr lang="en-US" sz="2400" dirty="0" err="1">
                <a:solidFill>
                  <a:srgbClr val="7F7F7F"/>
                </a:solidFill>
              </a:rPr>
              <a:t>pt</a:t>
            </a:r>
            <a:r>
              <a:rPr lang="en-US" sz="2400" dirty="0">
                <a:solidFill>
                  <a:srgbClr val="7F7F7F"/>
                </a:solidFill>
              </a:rPr>
              <a:t>, “space after” of 6 </a:t>
            </a:r>
            <a:r>
              <a:rPr lang="en-US" sz="2400" dirty="0" err="1">
                <a:solidFill>
                  <a:srgbClr val="7F7F7F"/>
                </a:solidFill>
              </a:rPr>
              <a:t>pt</a:t>
            </a:r>
            <a:r>
              <a:rPr lang="en-US" sz="2400" dirty="0">
                <a:solidFill>
                  <a:srgbClr val="7F7F7F"/>
                </a:solidFill>
              </a:rPr>
              <a:t>)</a:t>
            </a:r>
          </a:p>
        </p:txBody>
      </p:sp>
    </p:spTree>
    <p:extLst>
      <p:ext uri="{BB962C8B-B14F-4D97-AF65-F5344CB8AC3E}">
        <p14:creationId xmlns:p14="http://schemas.microsoft.com/office/powerpoint/2010/main" val="107692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0,00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396" y="5247370"/>
            <a:ext cx="2580775" cy="1181995"/>
          </a:xfrm>
          <a:prstGeom prst="rect">
            <a:avLst/>
          </a:prstGeom>
        </p:spPr>
      </p:pic>
      <p:pic>
        <p:nvPicPr>
          <p:cNvPr id="7" name="Picture 6" descr="22009605619_820c38cf1e_k.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Box 5"/>
          <p:cNvSpPr txBox="1"/>
          <p:nvPr/>
        </p:nvSpPr>
        <p:spPr>
          <a:xfrm>
            <a:off x="5384993" y="4845629"/>
            <a:ext cx="3718037" cy="1579920"/>
          </a:xfrm>
          <a:prstGeom prst="rect">
            <a:avLst/>
          </a:prstGeom>
          <a:noFill/>
        </p:spPr>
        <p:txBody>
          <a:bodyPr wrap="square" rtlCol="0">
            <a:spAutoFit/>
          </a:bodyPr>
          <a:lstStyle/>
          <a:p>
            <a:pPr algn="ctr"/>
            <a:r>
              <a:rPr lang="en-US" sz="7000" b="1" dirty="0" smtClean="0">
                <a:solidFill>
                  <a:schemeClr val="bg1"/>
                </a:solidFill>
              </a:rPr>
              <a:t>88,000</a:t>
            </a:r>
          </a:p>
          <a:p>
            <a:pPr algn="ctr">
              <a:lnSpc>
                <a:spcPct val="80000"/>
              </a:lnSpc>
            </a:pPr>
            <a:r>
              <a:rPr lang="en-US" sz="3200" dirty="0" smtClean="0">
                <a:solidFill>
                  <a:schemeClr val="bg1"/>
                </a:solidFill>
              </a:rPr>
              <a:t>STUDENTS</a:t>
            </a:r>
            <a:endParaRPr lang="en-US" sz="3200" dirty="0">
              <a:solidFill>
                <a:schemeClr val="bg1"/>
              </a:solidFill>
            </a:endParaRPr>
          </a:p>
        </p:txBody>
      </p:sp>
    </p:spTree>
    <p:extLst>
      <p:ext uri="{BB962C8B-B14F-4D97-AF65-F5344CB8AC3E}">
        <p14:creationId xmlns:p14="http://schemas.microsoft.com/office/powerpoint/2010/main" val="371589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1933490782_181887c1cf_k.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5" name="TextBox 4"/>
          <p:cNvSpPr txBox="1"/>
          <p:nvPr/>
        </p:nvSpPr>
        <p:spPr>
          <a:xfrm>
            <a:off x="368300" y="4976074"/>
            <a:ext cx="8432800" cy="830997"/>
          </a:xfrm>
          <a:prstGeom prst="rect">
            <a:avLst/>
          </a:prstGeom>
          <a:solidFill>
            <a:schemeClr val="bg1"/>
          </a:solidFill>
        </p:spPr>
        <p:txBody>
          <a:bodyPr wrap="square" rtlCol="0" anchor="ctr">
            <a:spAutoFit/>
          </a:bodyPr>
          <a:lstStyle/>
          <a:p>
            <a:pPr algn="ctr"/>
            <a:r>
              <a:rPr lang="en-US" sz="2400" dirty="0">
                <a:solidFill>
                  <a:srgbClr val="000000"/>
                </a:solidFill>
              </a:rPr>
              <a:t>More photos, templates, and resources can be found at</a:t>
            </a:r>
          </a:p>
          <a:p>
            <a:pPr algn="ctr"/>
            <a:r>
              <a:rPr lang="en-US" sz="2400" dirty="0">
                <a:solidFill>
                  <a:srgbClr val="3366FF"/>
                </a:solidFill>
              </a:rPr>
              <a:t>http://</a:t>
            </a:r>
            <a:r>
              <a:rPr lang="en-US" sz="2400" dirty="0" err="1">
                <a:solidFill>
                  <a:srgbClr val="3366FF"/>
                </a:solidFill>
              </a:rPr>
              <a:t>www.kipp.org</a:t>
            </a:r>
            <a:r>
              <a:rPr lang="en-US" sz="2400" dirty="0">
                <a:solidFill>
                  <a:srgbClr val="3366FF"/>
                </a:solidFill>
              </a:rPr>
              <a:t>/brand/</a:t>
            </a:r>
          </a:p>
        </p:txBody>
      </p:sp>
    </p:spTree>
    <p:extLst>
      <p:ext uri="{BB962C8B-B14F-4D97-AF65-F5344CB8AC3E}">
        <p14:creationId xmlns:p14="http://schemas.microsoft.com/office/powerpoint/2010/main" val="136626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dirty="0"/>
          </a:p>
        </p:txBody>
      </p:sp>
      <p:sp>
        <p:nvSpPr>
          <p:cNvPr id="13" name="Text Placeholder 12"/>
          <p:cNvSpPr>
            <a:spLocks noGrp="1"/>
          </p:cNvSpPr>
          <p:nvPr>
            <p:ph type="body" sz="quarter" idx="10"/>
          </p:nvPr>
        </p:nvSpPr>
        <p:spPr/>
        <p:txBody>
          <a:bodyPr/>
          <a:lstStyle/>
          <a:p>
            <a:pPr lvl="0"/>
            <a:r>
              <a:rPr lang="en-US" sz="2800" dirty="0">
                <a:solidFill>
                  <a:srgbClr val="7F7F7F"/>
                </a:solidFill>
              </a:rPr>
              <a:t>Example bullet point (28pt, “space after” of 6 </a:t>
            </a:r>
            <a:r>
              <a:rPr lang="en-US" sz="2800" dirty="0" err="1">
                <a:solidFill>
                  <a:srgbClr val="7F7F7F"/>
                </a:solidFill>
              </a:rPr>
              <a:t>pt</a:t>
            </a:r>
            <a:r>
              <a:rPr lang="en-US" sz="2800" dirty="0">
                <a:solidFill>
                  <a:srgbClr val="7F7F7F"/>
                </a:solidFill>
              </a:rPr>
              <a:t>)</a:t>
            </a:r>
          </a:p>
          <a:p>
            <a:pPr lvl="0"/>
            <a:r>
              <a:rPr lang="en-US" sz="2800" dirty="0">
                <a:solidFill>
                  <a:srgbClr val="7F7F7F"/>
                </a:solidFill>
              </a:rPr>
              <a:t>Second bullet point </a:t>
            </a:r>
          </a:p>
          <a:p>
            <a:pPr lvl="0"/>
            <a:r>
              <a:rPr lang="en-US" sz="2800" dirty="0">
                <a:solidFill>
                  <a:srgbClr val="7F7F7F"/>
                </a:solidFill>
              </a:rPr>
              <a:t>Third, a really long sentence or two that ends up taking up more than one line </a:t>
            </a:r>
          </a:p>
          <a:p>
            <a:pPr lvl="2">
              <a:defRPr/>
            </a:pPr>
            <a:r>
              <a:rPr lang="en-US" dirty="0">
                <a:solidFill>
                  <a:srgbClr val="7F7F7F"/>
                </a:solidFill>
              </a:rPr>
              <a:t>Second level bullet point (24 </a:t>
            </a:r>
            <a:r>
              <a:rPr lang="en-US" dirty="0" err="1">
                <a:solidFill>
                  <a:srgbClr val="7F7F7F"/>
                </a:solidFill>
              </a:rPr>
              <a:t>pt</a:t>
            </a:r>
            <a:r>
              <a:rPr lang="en-US" dirty="0">
                <a:solidFill>
                  <a:srgbClr val="7F7F7F"/>
                </a:solidFill>
              </a:rPr>
              <a:t>, “space after” of 6 </a:t>
            </a:r>
            <a:r>
              <a:rPr lang="en-US" dirty="0" err="1">
                <a:solidFill>
                  <a:srgbClr val="7F7F7F"/>
                </a:solidFill>
              </a:rPr>
              <a:t>pt</a:t>
            </a:r>
            <a:r>
              <a:rPr lang="en-US" dirty="0">
                <a:solidFill>
                  <a:srgbClr val="7F7F7F"/>
                </a:solidFill>
              </a:rPr>
              <a:t>)</a:t>
            </a:r>
          </a:p>
          <a:p>
            <a:pPr lvl="2"/>
            <a:r>
              <a:rPr lang="en-US" dirty="0">
                <a:solidFill>
                  <a:srgbClr val="7F7F7F"/>
                </a:solidFill>
              </a:rPr>
              <a:t>Next bullet point</a:t>
            </a:r>
          </a:p>
        </p:txBody>
      </p:sp>
    </p:spTree>
    <p:extLst>
      <p:ext uri="{BB962C8B-B14F-4D97-AF65-F5344CB8AC3E}">
        <p14:creationId xmlns:p14="http://schemas.microsoft.com/office/powerpoint/2010/main" val="20024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5" name="Text Placeholder 14"/>
          <p:cNvSpPr>
            <a:spLocks noGrp="1"/>
          </p:cNvSpPr>
          <p:nvPr>
            <p:ph type="body" sz="quarter" idx="10"/>
          </p:nvPr>
        </p:nvSpPr>
        <p:spPr/>
        <p:txBody>
          <a:bodyPr/>
          <a:lstStyle/>
          <a:p>
            <a:r>
              <a:rPr lang="en-US" sz="2800" dirty="0">
                <a:solidFill>
                  <a:srgbClr val="7F7F7F"/>
                </a:solidFill>
              </a:rPr>
              <a:t>Left Column Sub</a:t>
            </a:r>
            <a:br>
              <a:rPr lang="en-US" sz="2800" dirty="0">
                <a:solidFill>
                  <a:srgbClr val="7F7F7F"/>
                </a:solidFill>
              </a:rPr>
            </a:br>
            <a:r>
              <a:rPr lang="en-US" sz="2800" dirty="0">
                <a:solidFill>
                  <a:srgbClr val="7F7F7F"/>
                </a:solidFill>
              </a:rPr>
              <a:t>Font size: 28 </a:t>
            </a:r>
            <a:r>
              <a:rPr lang="en-US" sz="2800" dirty="0" err="1">
                <a:solidFill>
                  <a:srgbClr val="7F7F7F"/>
                </a:solidFill>
              </a:rPr>
              <a:t>pt</a:t>
            </a:r>
            <a:endParaRPr lang="en-US" sz="2800" dirty="0">
              <a:solidFill>
                <a:srgbClr val="7F7F7F"/>
              </a:solidFill>
            </a:endParaRPr>
          </a:p>
          <a:p>
            <a:pPr lvl="0"/>
            <a:endParaRPr lang="en-US" sz="2800" dirty="0">
              <a:solidFill>
                <a:srgbClr val="7F7F7F"/>
              </a:solidFill>
            </a:endParaRPr>
          </a:p>
          <a:p>
            <a:pPr marL="342900" lvl="0" indent="-342900">
              <a:buFont typeface="Arial"/>
              <a:buChar char="•"/>
            </a:pPr>
            <a:r>
              <a:rPr lang="en-US" sz="2400" dirty="0">
                <a:solidFill>
                  <a:srgbClr val="7F7F7F"/>
                </a:solidFill>
              </a:rPr>
              <a:t>Second Level (24 </a:t>
            </a:r>
            <a:r>
              <a:rPr lang="en-US" sz="2400" dirty="0" err="1">
                <a:solidFill>
                  <a:srgbClr val="7F7F7F"/>
                </a:solidFill>
              </a:rPr>
              <a:t>pt</a:t>
            </a:r>
            <a:r>
              <a:rPr lang="en-US" sz="2400" dirty="0">
                <a:solidFill>
                  <a:srgbClr val="7F7F7F"/>
                </a:solidFill>
              </a:rPr>
              <a:t>, “space after” of 6 </a:t>
            </a:r>
            <a:r>
              <a:rPr lang="en-US" sz="2400" dirty="0" err="1">
                <a:solidFill>
                  <a:srgbClr val="7F7F7F"/>
                </a:solidFill>
              </a:rPr>
              <a:t>pt</a:t>
            </a:r>
            <a:r>
              <a:rPr lang="en-US" sz="2400" dirty="0">
                <a:solidFill>
                  <a:srgbClr val="7F7F7F"/>
                </a:solidFill>
              </a:rPr>
              <a:t>)</a:t>
            </a:r>
          </a:p>
        </p:txBody>
      </p:sp>
      <p:sp>
        <p:nvSpPr>
          <p:cNvPr id="16" name="Text Placeholder 15"/>
          <p:cNvSpPr>
            <a:spLocks noGrp="1"/>
          </p:cNvSpPr>
          <p:nvPr>
            <p:ph type="body" sz="quarter" idx="11"/>
          </p:nvPr>
        </p:nvSpPr>
        <p:spPr/>
        <p:txBody>
          <a:bodyPr/>
          <a:lstStyle/>
          <a:p>
            <a:r>
              <a:rPr lang="en-US" sz="2800" dirty="0" err="1">
                <a:solidFill>
                  <a:srgbClr val="7F7F7F"/>
                </a:solidFill>
              </a:rPr>
              <a:t>RightColumn</a:t>
            </a:r>
            <a:r>
              <a:rPr lang="en-US" sz="2800" dirty="0">
                <a:solidFill>
                  <a:srgbClr val="7F7F7F"/>
                </a:solidFill>
              </a:rPr>
              <a:t> Sub</a:t>
            </a:r>
            <a:br>
              <a:rPr lang="en-US" sz="2800" dirty="0">
                <a:solidFill>
                  <a:srgbClr val="7F7F7F"/>
                </a:solidFill>
              </a:rPr>
            </a:br>
            <a:r>
              <a:rPr lang="en-US" sz="2800" dirty="0">
                <a:solidFill>
                  <a:srgbClr val="7F7F7F"/>
                </a:solidFill>
              </a:rPr>
              <a:t>Font size: 28 </a:t>
            </a:r>
            <a:r>
              <a:rPr lang="en-US" sz="2800" dirty="0" err="1">
                <a:solidFill>
                  <a:srgbClr val="7F7F7F"/>
                </a:solidFill>
              </a:rPr>
              <a:t>pt</a:t>
            </a:r>
            <a:endParaRPr lang="en-US" sz="2800" dirty="0">
              <a:solidFill>
                <a:srgbClr val="7F7F7F"/>
              </a:solidFill>
            </a:endParaRPr>
          </a:p>
          <a:p>
            <a:pPr lvl="0"/>
            <a:endParaRPr lang="en-US" sz="2800" dirty="0">
              <a:solidFill>
                <a:srgbClr val="7F7F7F"/>
              </a:solidFill>
            </a:endParaRPr>
          </a:p>
          <a:p>
            <a:pPr marL="342900" lvl="0" indent="-342900">
              <a:buFont typeface="Arial"/>
              <a:buChar char="•"/>
            </a:pPr>
            <a:r>
              <a:rPr lang="en-US" sz="2400" dirty="0">
                <a:solidFill>
                  <a:srgbClr val="7F7F7F"/>
                </a:solidFill>
              </a:rPr>
              <a:t>Second Level (24 </a:t>
            </a:r>
            <a:r>
              <a:rPr lang="en-US" sz="2400" dirty="0" err="1">
                <a:solidFill>
                  <a:srgbClr val="7F7F7F"/>
                </a:solidFill>
              </a:rPr>
              <a:t>pt</a:t>
            </a:r>
            <a:r>
              <a:rPr lang="en-US" sz="2400" dirty="0">
                <a:solidFill>
                  <a:srgbClr val="7F7F7F"/>
                </a:solidFill>
              </a:rPr>
              <a:t>, “space after” of 6 </a:t>
            </a:r>
            <a:r>
              <a:rPr lang="en-US" sz="2400" dirty="0" err="1">
                <a:solidFill>
                  <a:srgbClr val="7F7F7F"/>
                </a:solidFill>
              </a:rPr>
              <a:t>pt</a:t>
            </a:r>
            <a:r>
              <a:rPr lang="en-US" sz="2400" dirty="0">
                <a:solidFill>
                  <a:srgbClr val="7F7F7F"/>
                </a:solidFill>
              </a:rPr>
              <a:t>)</a:t>
            </a:r>
          </a:p>
          <a:p>
            <a:endParaRPr lang="en-US" sz="2800" dirty="0">
              <a:solidFill>
                <a:schemeClr val="tx1">
                  <a:lumMod val="50000"/>
                  <a:lumOff val="50000"/>
                </a:schemeClr>
              </a:solidFill>
            </a:endParaRPr>
          </a:p>
        </p:txBody>
      </p:sp>
    </p:spTree>
    <p:extLst>
      <p:ext uri="{BB962C8B-B14F-4D97-AF65-F5344CB8AC3E}">
        <p14:creationId xmlns:p14="http://schemas.microsoft.com/office/powerpoint/2010/main" val="79894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4800" dirty="0">
              <a:solidFill>
                <a:srgbClr val="FEBC11"/>
              </a:solidFill>
            </a:endParaRPr>
          </a:p>
        </p:txBody>
      </p:sp>
    </p:spTree>
    <p:extLst>
      <p:ext uri="{BB962C8B-B14F-4D97-AF65-F5344CB8AC3E}">
        <p14:creationId xmlns:p14="http://schemas.microsoft.com/office/powerpoint/2010/main" val="390367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0"/>
          </p:nvPr>
        </p:nvSpPr>
        <p:spPr/>
        <p:txBody>
          <a:bodyPr/>
          <a:lstStyle/>
          <a:p>
            <a:endParaRPr lang="en-US" sz="4800" dirty="0">
              <a:solidFill>
                <a:srgbClr val="FFFFFF"/>
              </a:solidFill>
            </a:endParaRPr>
          </a:p>
        </p:txBody>
      </p:sp>
    </p:spTree>
    <p:extLst>
      <p:ext uri="{BB962C8B-B14F-4D97-AF65-F5344CB8AC3E}">
        <p14:creationId xmlns:p14="http://schemas.microsoft.com/office/powerpoint/2010/main" val="410419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1236" y="5686145"/>
            <a:ext cx="4547711" cy="805606"/>
          </a:xfrm>
          <a:prstGeom prst="rect">
            <a:avLst/>
          </a:prstGeom>
          <a:solidFill>
            <a:schemeClr val="bg1"/>
          </a:solidFill>
        </p:spPr>
        <p:txBody>
          <a:bodyPr wrap="none" rtlCol="0">
            <a:normAutofit/>
          </a:bodyPr>
          <a:lstStyle/>
          <a:p>
            <a:pPr algn="r"/>
            <a:r>
              <a:rPr lang="en-US" sz="3350" spc="80" dirty="0">
                <a:solidFill>
                  <a:srgbClr val="1D4282"/>
                </a:solidFill>
              </a:rPr>
              <a:t>Regional Leader Retreat</a:t>
            </a:r>
          </a:p>
        </p:txBody>
      </p:sp>
      <p:pic>
        <p:nvPicPr>
          <p:cNvPr id="6" name="Picture 5" descr="KIPP Logo 653.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0810" y="5876381"/>
            <a:ext cx="993140" cy="286258"/>
          </a:xfrm>
          <a:prstGeom prst="rect">
            <a:avLst/>
          </a:prstGeom>
        </p:spPr>
      </p:pic>
      <p:pic>
        <p:nvPicPr>
          <p:cNvPr id="10" name="Picture 9" descr="More Than Ever_Square_Customizab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688" y="673942"/>
            <a:ext cx="6096000" cy="4978400"/>
          </a:xfrm>
          <a:prstGeom prst="rect">
            <a:avLst/>
          </a:prstGeom>
        </p:spPr>
      </p:pic>
    </p:spTree>
    <p:extLst>
      <p:ext uri="{BB962C8B-B14F-4D97-AF65-F5344CB8AC3E}">
        <p14:creationId xmlns:p14="http://schemas.microsoft.com/office/powerpoint/2010/main" val="428242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Text Placeholder 10"/>
          <p:cNvSpPr>
            <a:spLocks noGrp="1"/>
          </p:cNvSpPr>
          <p:nvPr>
            <p:ph type="body" sz="quarter" idx="11"/>
          </p:nvPr>
        </p:nvSpPr>
        <p:spPr/>
        <p:txBody>
          <a:bodyPr/>
          <a:lstStyle/>
          <a:p>
            <a:endParaRPr lang="en-US" sz="2800" dirty="0">
              <a:solidFill>
                <a:srgbClr val="7F7F7F"/>
              </a:solidFill>
            </a:endParaRPr>
          </a:p>
        </p:txBody>
      </p:sp>
      <p:sp>
        <p:nvSpPr>
          <p:cNvPr id="12" name="Date Placeholder 5"/>
          <p:cNvSpPr txBox="1">
            <a:spLocks/>
          </p:cNvSpPr>
          <p:nvPr/>
        </p:nvSpPr>
        <p:spPr>
          <a:xfrm>
            <a:off x="7049104" y="6424685"/>
            <a:ext cx="1736272" cy="344412"/>
          </a:xfrm>
          <a:prstGeom prst="rect">
            <a:avLst/>
          </a:prstGeom>
        </p:spPr>
        <p:txBody>
          <a:bodyPr/>
          <a:lstStyle>
            <a:defPPr>
              <a:defRPr lang="en-US"/>
            </a:defPPr>
            <a:lvl1pPr marL="0" algn="r" defTabSz="457200" rtl="0" eaLnBrk="1" latinLnBrk="0" hangingPunct="1">
              <a:defRPr sz="12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95390F-A0FF-114E-8A3F-6755FB7307E6}" type="datetime4">
              <a:rPr lang="en-US" smtClean="0"/>
              <a:pPr/>
              <a:t>October 25, 2017</a:t>
            </a:fld>
            <a:r>
              <a:rPr lang="en-US" dirty="0"/>
              <a:t>  |  </a:t>
            </a:r>
            <a:fld id="{7C6F984A-DC0A-6143-A79D-C2445C06FF6F}" type="slidenum">
              <a:rPr lang="en-US" smtClean="0"/>
              <a:pPr/>
              <a:t>20</a:t>
            </a:fld>
            <a:endParaRPr lang="en-US" dirty="0"/>
          </a:p>
          <a:p>
            <a:endParaRPr lang="en-US" dirty="0"/>
          </a:p>
        </p:txBody>
      </p:sp>
    </p:spTree>
    <p:extLst>
      <p:ext uri="{BB962C8B-B14F-4D97-AF65-F5344CB8AC3E}">
        <p14:creationId xmlns:p14="http://schemas.microsoft.com/office/powerpoint/2010/main" val="1015822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en-US" dirty="0"/>
          </a:p>
        </p:txBody>
      </p:sp>
      <p:sp>
        <p:nvSpPr>
          <p:cNvPr id="18" name="Text Placeholder 17"/>
          <p:cNvSpPr>
            <a:spLocks noGrp="1"/>
          </p:cNvSpPr>
          <p:nvPr>
            <p:ph type="body" sz="quarter" idx="11"/>
          </p:nvPr>
        </p:nvSpPr>
        <p:spPr/>
        <p:txBody>
          <a:bodyPr/>
          <a:lstStyle/>
          <a:p>
            <a:pPr lvl="0"/>
            <a:r>
              <a:rPr lang="en-US" sz="3000" dirty="0">
                <a:solidFill>
                  <a:srgbClr val="7F7F7F"/>
                </a:solidFill>
              </a:rPr>
              <a:t>Example bullet point (30 </a:t>
            </a:r>
            <a:r>
              <a:rPr lang="en-US" sz="3000" dirty="0" err="1">
                <a:solidFill>
                  <a:srgbClr val="7F7F7F"/>
                </a:solidFill>
              </a:rPr>
              <a:t>pt</a:t>
            </a:r>
            <a:r>
              <a:rPr lang="en-US" sz="3000" dirty="0">
                <a:solidFill>
                  <a:srgbClr val="7F7F7F"/>
                </a:solidFill>
              </a:rPr>
              <a:t>, “space after” of 6 </a:t>
            </a:r>
            <a:r>
              <a:rPr lang="en-US" sz="3000" dirty="0" err="1">
                <a:solidFill>
                  <a:srgbClr val="7F7F7F"/>
                </a:solidFill>
              </a:rPr>
              <a:t>pt</a:t>
            </a:r>
            <a:r>
              <a:rPr lang="en-US" sz="3000" dirty="0">
                <a:solidFill>
                  <a:srgbClr val="7F7F7F"/>
                </a:solidFill>
              </a:rPr>
              <a:t>)</a:t>
            </a:r>
          </a:p>
          <a:p>
            <a:pPr lvl="0"/>
            <a:r>
              <a:rPr lang="en-US" sz="3000" dirty="0">
                <a:solidFill>
                  <a:srgbClr val="7F7F7F"/>
                </a:solidFill>
              </a:rPr>
              <a:t>Second bullet point </a:t>
            </a:r>
          </a:p>
          <a:p>
            <a:pPr lvl="0"/>
            <a:r>
              <a:rPr lang="en-US" sz="3000" dirty="0">
                <a:solidFill>
                  <a:srgbClr val="7F7F7F"/>
                </a:solidFill>
              </a:rPr>
              <a:t>Third, a really long sentence or two that ends up taking up more than one line </a:t>
            </a:r>
          </a:p>
          <a:p>
            <a:endParaRPr lang="en-US" sz="3000" dirty="0"/>
          </a:p>
        </p:txBody>
      </p:sp>
      <p:sp>
        <p:nvSpPr>
          <p:cNvPr id="19" name="Date Placeholder 5"/>
          <p:cNvSpPr txBox="1">
            <a:spLocks/>
          </p:cNvSpPr>
          <p:nvPr/>
        </p:nvSpPr>
        <p:spPr>
          <a:xfrm>
            <a:off x="7049104" y="6424685"/>
            <a:ext cx="1736272" cy="344412"/>
          </a:xfrm>
          <a:prstGeom prst="rect">
            <a:avLst/>
          </a:prstGeom>
        </p:spPr>
        <p:txBody>
          <a:bodyPr/>
          <a:lstStyle>
            <a:defPPr>
              <a:defRPr lang="en-US"/>
            </a:defPPr>
            <a:lvl1pPr marL="0" algn="r" defTabSz="457200" rtl="0" eaLnBrk="1" latinLnBrk="0" hangingPunct="1">
              <a:defRPr sz="12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95390F-A0FF-114E-8A3F-6755FB7307E6}" type="datetime4">
              <a:rPr lang="en-US" smtClean="0"/>
              <a:pPr/>
              <a:t>October 25, 2017</a:t>
            </a:fld>
            <a:r>
              <a:rPr lang="en-US" dirty="0"/>
              <a:t>  |  </a:t>
            </a:r>
            <a:fld id="{7C6F984A-DC0A-6143-A79D-C2445C06FF6F}" type="slidenum">
              <a:rPr lang="en-US" smtClean="0"/>
              <a:pPr/>
              <a:t>21</a:t>
            </a:fld>
            <a:endParaRPr lang="en-US" dirty="0"/>
          </a:p>
          <a:p>
            <a:endParaRPr lang="en-US" dirty="0"/>
          </a:p>
        </p:txBody>
      </p:sp>
    </p:spTree>
    <p:extLst>
      <p:ext uri="{BB962C8B-B14F-4D97-AF65-F5344CB8AC3E}">
        <p14:creationId xmlns:p14="http://schemas.microsoft.com/office/powerpoint/2010/main" val="3242673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228" y="907144"/>
            <a:ext cx="3975100" cy="5341256"/>
          </a:xfrm>
          <a:prstGeom prst="rect">
            <a:avLst/>
          </a:prstGeom>
          <a:noFill/>
        </p:spPr>
        <p:txBody>
          <a:bodyPr wrap="square" numCol="1" spcCol="457200" rtlCol="0">
            <a:noAutofit/>
          </a:bodyPr>
          <a:lstStyle/>
          <a:p>
            <a:pPr marL="0" indent="0">
              <a:spcAft>
                <a:spcPts val="600"/>
              </a:spcAft>
              <a:buFont typeface="Arial"/>
              <a:buNone/>
            </a:pPr>
            <a:r>
              <a:rPr lang="en-US" sz="2800" dirty="0">
                <a:solidFill>
                  <a:srgbClr val="7F7F7F"/>
                </a:solidFill>
              </a:rPr>
              <a:t>Left</a:t>
            </a:r>
            <a:r>
              <a:rPr lang="en-US" sz="2800" baseline="0" dirty="0">
                <a:solidFill>
                  <a:srgbClr val="7F7F7F"/>
                </a:solidFill>
              </a:rPr>
              <a:t> Column Sub</a:t>
            </a:r>
            <a:br>
              <a:rPr lang="en-US" sz="2800" baseline="0" dirty="0">
                <a:solidFill>
                  <a:srgbClr val="7F7F7F"/>
                </a:solidFill>
              </a:rPr>
            </a:br>
            <a:r>
              <a:rPr lang="en-US" sz="2800" baseline="0" dirty="0">
                <a:solidFill>
                  <a:srgbClr val="7F7F7F"/>
                </a:solidFill>
              </a:rPr>
              <a:t>Font size: 28 </a:t>
            </a:r>
            <a:r>
              <a:rPr lang="en-US" sz="2800" baseline="0" dirty="0" err="1">
                <a:solidFill>
                  <a:srgbClr val="7F7F7F"/>
                </a:solidFill>
              </a:rPr>
              <a:t>pt</a:t>
            </a:r>
            <a:endParaRPr lang="en-US" sz="2800" dirty="0">
              <a:solidFill>
                <a:srgbClr val="7F7F7F"/>
              </a:solidFill>
            </a:endParaRPr>
          </a:p>
          <a:p>
            <a:pPr marL="0" lvl="0" indent="0">
              <a:spcAft>
                <a:spcPts val="600"/>
              </a:spcAft>
              <a:buFont typeface="Arial"/>
              <a:buNone/>
            </a:pPr>
            <a:endParaRPr lang="en-US" sz="2400" dirty="0">
              <a:solidFill>
                <a:srgbClr val="7F7F7F"/>
              </a:solidFill>
            </a:endParaRPr>
          </a:p>
          <a:p>
            <a:pPr marL="342900" lvl="0" indent="-342900">
              <a:spcAft>
                <a:spcPts val="600"/>
              </a:spcAft>
              <a:buFont typeface="Arial"/>
              <a:buChar char="•"/>
            </a:pPr>
            <a:r>
              <a:rPr lang="en-US" sz="2400" dirty="0">
                <a:solidFill>
                  <a:srgbClr val="7F7F7F"/>
                </a:solidFill>
              </a:rPr>
              <a:t>Second</a:t>
            </a:r>
            <a:r>
              <a:rPr lang="en-US" sz="2400" baseline="0" dirty="0">
                <a:solidFill>
                  <a:srgbClr val="7F7F7F"/>
                </a:solidFill>
              </a:rPr>
              <a:t> Level (24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p>
        </p:txBody>
      </p:sp>
      <p:sp>
        <p:nvSpPr>
          <p:cNvPr id="3" name="TextBox 2"/>
          <p:cNvSpPr txBox="1"/>
          <p:nvPr/>
        </p:nvSpPr>
        <p:spPr>
          <a:xfrm>
            <a:off x="4695976" y="907144"/>
            <a:ext cx="4105124" cy="5341256"/>
          </a:xfrm>
          <a:prstGeom prst="rect">
            <a:avLst/>
          </a:prstGeom>
          <a:noFill/>
        </p:spPr>
        <p:txBody>
          <a:bodyPr wrap="square" numCol="1" spcCol="457200" rtlCol="0">
            <a:noAutofit/>
          </a:bodyPr>
          <a:lstStyle/>
          <a:p>
            <a:pPr marL="0" indent="0">
              <a:spcAft>
                <a:spcPts val="600"/>
              </a:spcAft>
              <a:buFont typeface="Arial"/>
              <a:buNone/>
            </a:pPr>
            <a:r>
              <a:rPr lang="en-US" sz="2800" dirty="0">
                <a:solidFill>
                  <a:srgbClr val="7F7F7F"/>
                </a:solidFill>
              </a:rPr>
              <a:t>Right </a:t>
            </a:r>
            <a:r>
              <a:rPr lang="en-US" sz="2800" baseline="0" dirty="0">
                <a:solidFill>
                  <a:srgbClr val="7F7F7F"/>
                </a:solidFill>
              </a:rPr>
              <a:t>Column Sub</a:t>
            </a:r>
            <a:br>
              <a:rPr lang="en-US" sz="2800" baseline="0" dirty="0">
                <a:solidFill>
                  <a:srgbClr val="7F7F7F"/>
                </a:solidFill>
              </a:rPr>
            </a:br>
            <a:r>
              <a:rPr lang="en-US" sz="2800" baseline="0" dirty="0">
                <a:solidFill>
                  <a:srgbClr val="7F7F7F"/>
                </a:solidFill>
              </a:rPr>
              <a:t>Font size: 28 </a:t>
            </a:r>
            <a:r>
              <a:rPr lang="en-US" sz="2800" baseline="0" dirty="0" err="1">
                <a:solidFill>
                  <a:srgbClr val="7F7F7F"/>
                </a:solidFill>
              </a:rPr>
              <a:t>pt</a:t>
            </a:r>
            <a:endParaRPr lang="en-US" sz="2800" dirty="0">
              <a:solidFill>
                <a:srgbClr val="7F7F7F"/>
              </a:solidFill>
            </a:endParaRPr>
          </a:p>
          <a:p>
            <a:pPr marL="0" lvl="0" indent="0">
              <a:spcAft>
                <a:spcPts val="600"/>
              </a:spcAft>
              <a:buFont typeface="Arial"/>
              <a:buNone/>
            </a:pPr>
            <a:endParaRPr lang="en-US" sz="2400" dirty="0">
              <a:solidFill>
                <a:srgbClr val="7F7F7F"/>
              </a:solidFill>
            </a:endParaRPr>
          </a:p>
          <a:p>
            <a:pPr marL="342900" lvl="0" indent="-342900">
              <a:spcAft>
                <a:spcPts val="600"/>
              </a:spcAft>
              <a:buFont typeface="Arial"/>
              <a:buChar char="•"/>
            </a:pPr>
            <a:r>
              <a:rPr lang="en-US" sz="2400" dirty="0">
                <a:solidFill>
                  <a:srgbClr val="7F7F7F"/>
                </a:solidFill>
              </a:rPr>
              <a:t>Second</a:t>
            </a:r>
            <a:r>
              <a:rPr lang="en-US" sz="2400" baseline="0" dirty="0">
                <a:solidFill>
                  <a:srgbClr val="7F7F7F"/>
                </a:solidFill>
              </a:rPr>
              <a:t> Level (24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p>
        </p:txBody>
      </p:sp>
      <p:cxnSp>
        <p:nvCxnSpPr>
          <p:cNvPr id="4" name="Straight Connector 3"/>
          <p:cNvCxnSpPr/>
          <p:nvPr/>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359228" y="192275"/>
            <a:ext cx="8337248" cy="485058"/>
          </a:xfrm>
          <a:prstGeom prst="rect">
            <a:avLst/>
          </a:prstGeom>
        </p:spPr>
        <p:txBody>
          <a:bodyPr anchor="t"/>
          <a:lstStyle>
            <a:lvl1pPr algn="l" defTabSz="457200" rtl="0" eaLnBrk="1" latinLnBrk="0" hangingPunct="1">
              <a:lnSpc>
                <a:spcPct val="90000"/>
              </a:lnSpc>
              <a:spcBef>
                <a:spcPct val="0"/>
              </a:spcBef>
              <a:buNone/>
              <a:defRPr sz="3000" b="1" i="0" kern="1200" spc="80" baseline="0">
                <a:solidFill>
                  <a:srgbClr val="5691CE"/>
                </a:solidFill>
                <a:latin typeface="Calibri"/>
                <a:ea typeface="+mj-ea"/>
                <a:cs typeface="Calibri"/>
              </a:defRPr>
            </a:lvl1pPr>
          </a:lstStyle>
          <a:p>
            <a:r>
              <a:rPr lang="en-US"/>
              <a:t>Two Column Presentation ndout Headline</a:t>
            </a:r>
            <a:endParaRPr lang="en-US" dirty="0"/>
          </a:p>
        </p:txBody>
      </p:sp>
      <p:cxnSp>
        <p:nvCxnSpPr>
          <p:cNvPr id="7" name="Straight Connector 6"/>
          <p:cNvCxnSpPr/>
          <p:nvPr/>
        </p:nvCxnSpPr>
        <p:spPr>
          <a:xfrm flipH="1">
            <a:off x="448128" y="2044700"/>
            <a:ext cx="3886200" cy="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4810276" y="2044700"/>
            <a:ext cx="3886200" cy="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Date Placeholder 5"/>
          <p:cNvSpPr txBox="1">
            <a:spLocks/>
          </p:cNvSpPr>
          <p:nvPr/>
        </p:nvSpPr>
        <p:spPr>
          <a:xfrm>
            <a:off x="7049104" y="6424685"/>
            <a:ext cx="1736272" cy="344412"/>
          </a:xfrm>
          <a:prstGeom prst="rect">
            <a:avLst/>
          </a:prstGeom>
        </p:spPr>
        <p:txBody>
          <a:bodyPr/>
          <a:lstStyle>
            <a:defPPr>
              <a:defRPr lang="en-US"/>
            </a:defPPr>
            <a:lvl1pPr marL="0" algn="r" defTabSz="457200" rtl="0" eaLnBrk="1" latinLnBrk="0" hangingPunct="1">
              <a:defRPr sz="12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95390F-A0FF-114E-8A3F-6755FB7307E6}" type="datetime4">
              <a:rPr lang="en-US" smtClean="0"/>
              <a:pPr/>
              <a:t>October 25, 2017</a:t>
            </a:fld>
            <a:r>
              <a:rPr lang="en-US" dirty="0"/>
              <a:t>  |  </a:t>
            </a:r>
            <a:fld id="{7C6F984A-DC0A-6143-A79D-C2445C06FF6F}" type="slidenum">
              <a:rPr lang="en-US" smtClean="0"/>
              <a:pPr/>
              <a:t>22</a:t>
            </a:fld>
            <a:endParaRPr lang="en-US" dirty="0"/>
          </a:p>
          <a:p>
            <a:endParaRPr lang="en-US" dirty="0"/>
          </a:p>
        </p:txBody>
      </p:sp>
      <p:sp>
        <p:nvSpPr>
          <p:cNvPr id="14" name="Title 13"/>
          <p:cNvSpPr>
            <a:spLocks noGrp="1"/>
          </p:cNvSpPr>
          <p:nvPr>
            <p:ph type="title"/>
          </p:nvPr>
        </p:nvSpPr>
        <p:spPr/>
        <p:txBody>
          <a:bodyPr/>
          <a:lstStyle/>
          <a:p>
            <a:endParaRPr lang="en-US" dirty="0"/>
          </a:p>
        </p:txBody>
      </p:sp>
    </p:spTree>
    <p:extLst>
      <p:ext uri="{BB962C8B-B14F-4D97-AF65-F5344CB8AC3E}">
        <p14:creationId xmlns:p14="http://schemas.microsoft.com/office/powerpoint/2010/main" val="228947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4" name="Title 1"/>
          <p:cNvSpPr txBox="1">
            <a:spLocks/>
          </p:cNvSpPr>
          <p:nvPr/>
        </p:nvSpPr>
        <p:spPr>
          <a:xfrm>
            <a:off x="359228" y="192275"/>
            <a:ext cx="8337248" cy="485058"/>
          </a:xfrm>
          <a:prstGeom prst="rect">
            <a:avLst/>
          </a:prstGeom>
        </p:spPr>
        <p:txBody>
          <a:bodyPr anchor="t"/>
          <a:lstStyle>
            <a:lvl1pPr algn="l" defTabSz="457200" rtl="0" eaLnBrk="1" latinLnBrk="0" hangingPunct="1">
              <a:lnSpc>
                <a:spcPct val="90000"/>
              </a:lnSpc>
              <a:spcBef>
                <a:spcPct val="0"/>
              </a:spcBef>
              <a:buNone/>
              <a:defRPr sz="3000" b="1" i="0" kern="1200" spc="80" baseline="0">
                <a:solidFill>
                  <a:srgbClr val="5691CE"/>
                </a:solidFill>
                <a:latin typeface="Calibri"/>
                <a:ea typeface="+mj-ea"/>
                <a:cs typeface="Calibri"/>
              </a:defRPr>
            </a:lvl1pPr>
          </a:lstStyle>
          <a:p>
            <a:r>
              <a:rPr lang="en-US"/>
              <a:t>Full Slide Chart Headline</a:t>
            </a:r>
            <a:endParaRPr lang="en-US" dirty="0"/>
          </a:p>
        </p:txBody>
      </p:sp>
      <p:cxnSp>
        <p:nvCxnSpPr>
          <p:cNvPr id="5" name="Straight Connector 4"/>
          <p:cNvCxnSpPr/>
          <p:nvPr/>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ontent Placeholder 6"/>
          <p:cNvGraphicFramePr>
            <a:graphicFrameLocks/>
          </p:cNvGraphicFramePr>
          <p:nvPr>
            <p:extLst>
              <p:ext uri="{D42A27DB-BD31-4B8C-83A1-F6EECF244321}">
                <p14:modId xmlns:p14="http://schemas.microsoft.com/office/powerpoint/2010/main" val="2493119295"/>
              </p:ext>
            </p:extLst>
          </p:nvPr>
        </p:nvGraphicFramePr>
        <p:xfrm>
          <a:off x="359228" y="1028700"/>
          <a:ext cx="8337097" cy="5097463"/>
        </p:xfrm>
        <a:graphic>
          <a:graphicData uri="http://schemas.openxmlformats.org/drawingml/2006/chart">
            <c:chart xmlns:c="http://schemas.openxmlformats.org/drawingml/2006/chart" xmlns:r="http://schemas.openxmlformats.org/officeDocument/2006/relationships" r:id="rId2"/>
          </a:graphicData>
        </a:graphic>
      </p:graphicFrame>
      <p:sp>
        <p:nvSpPr>
          <p:cNvPr id="7" name="Date Placeholder 5"/>
          <p:cNvSpPr txBox="1">
            <a:spLocks/>
          </p:cNvSpPr>
          <p:nvPr/>
        </p:nvSpPr>
        <p:spPr>
          <a:xfrm>
            <a:off x="7049104" y="6424685"/>
            <a:ext cx="1736272" cy="344412"/>
          </a:xfrm>
          <a:prstGeom prst="rect">
            <a:avLst/>
          </a:prstGeom>
        </p:spPr>
        <p:txBody>
          <a:bodyPr/>
          <a:lstStyle>
            <a:defPPr>
              <a:defRPr lang="en-US"/>
            </a:defPPr>
            <a:lvl1pPr marL="0" algn="r" defTabSz="457200" rtl="0" eaLnBrk="1" latinLnBrk="0" hangingPunct="1">
              <a:defRPr sz="12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95390F-A0FF-114E-8A3F-6755FB7307E6}" type="datetime4">
              <a:rPr lang="en-US" smtClean="0"/>
              <a:pPr/>
              <a:t>October 25, 2017</a:t>
            </a:fld>
            <a:r>
              <a:rPr lang="en-US"/>
              <a:t>  |  </a:t>
            </a:r>
            <a:fld id="{7C6F984A-DC0A-6143-A79D-C2445C06FF6F}" type="slidenum">
              <a:rPr lang="en-US" smtClean="0"/>
              <a:pPr/>
              <a:t>23</a:t>
            </a:fld>
            <a:endParaRPr lang="en-US"/>
          </a:p>
          <a:p>
            <a:endParaRPr lang="en-US" dirty="0"/>
          </a:p>
        </p:txBody>
      </p:sp>
      <p:sp>
        <p:nvSpPr>
          <p:cNvPr id="8" name="Slide Number Placeholder 5">
            <a:extLst>
              <a:ext uri="{FF2B5EF4-FFF2-40B4-BE49-F238E27FC236}">
                <a16:creationId xmlns:a16="http://schemas.microsoft.com/office/drawing/2014/main" xmlns="" id="{4BFAD389-C010-46D9-B34A-8D7E18105785}"/>
              </a:ext>
            </a:extLst>
          </p:cNvPr>
          <p:cNvSpPr txBox="1">
            <a:spLocks/>
          </p:cNvSpPr>
          <p:nvPr/>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a:solidFill>
                  <a:srgbClr val="255694"/>
                </a:solidFill>
              </a:rPr>
              <a:t>#</a:t>
            </a: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1904775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47524" y="740113"/>
            <a:ext cx="8248952" cy="0"/>
          </a:xfrm>
          <a:prstGeom prst="line">
            <a:avLst/>
          </a:prstGeom>
          <a:ln w="12700" cmpd="sng">
            <a:solidFill>
              <a:srgbClr val="5691CE"/>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447524" y="198623"/>
            <a:ext cx="8248952" cy="0"/>
          </a:xfrm>
          <a:prstGeom prst="line">
            <a:avLst/>
          </a:prstGeom>
          <a:ln w="44450" cmpd="sng">
            <a:solidFill>
              <a:srgbClr val="5691CE"/>
            </a:solidFill>
          </a:ln>
          <a:effectLst/>
        </p:spPr>
        <p:style>
          <a:lnRef idx="2">
            <a:schemeClr val="accent1"/>
          </a:lnRef>
          <a:fillRef idx="0">
            <a:schemeClr val="accent1"/>
          </a:fillRef>
          <a:effectRef idx="1">
            <a:schemeClr val="accent1"/>
          </a:effectRef>
          <a:fontRef idx="minor">
            <a:schemeClr val="tx1"/>
          </a:fontRef>
        </p:style>
      </p:cxnSp>
      <p:sp>
        <p:nvSpPr>
          <p:cNvPr id="4" name="Title 1"/>
          <p:cNvSpPr txBox="1">
            <a:spLocks/>
          </p:cNvSpPr>
          <p:nvPr/>
        </p:nvSpPr>
        <p:spPr>
          <a:xfrm>
            <a:off x="359227" y="192275"/>
            <a:ext cx="8337243" cy="485058"/>
          </a:xfrm>
          <a:prstGeom prst="rect">
            <a:avLst/>
          </a:prstGeom>
        </p:spPr>
        <p:txBody>
          <a:bodyPr anchor="t"/>
          <a:lstStyle>
            <a:lvl1pPr algn="l" defTabSz="457200" rtl="0" eaLnBrk="1" latinLnBrk="0" hangingPunct="1">
              <a:lnSpc>
                <a:spcPct val="90000"/>
              </a:lnSpc>
              <a:spcBef>
                <a:spcPct val="0"/>
              </a:spcBef>
              <a:buNone/>
              <a:defRPr sz="3000" b="1" i="0" kern="1200" spc="80" baseline="0">
                <a:solidFill>
                  <a:srgbClr val="5691CE"/>
                </a:solidFill>
                <a:latin typeface="Calibri"/>
                <a:ea typeface="+mj-ea"/>
                <a:cs typeface="Calibri"/>
              </a:defRPr>
            </a:lvl1pPr>
          </a:lstStyle>
          <a:p>
            <a:r>
              <a:rPr lang="en-US"/>
              <a:t>Full Slide Table Headline</a:t>
            </a:r>
            <a:endParaRPr lang="en-US" dirty="0"/>
          </a:p>
        </p:txBody>
      </p:sp>
      <p:cxnSp>
        <p:nvCxnSpPr>
          <p:cNvPr id="5" name="Straight Connector 4"/>
          <p:cNvCxnSpPr/>
          <p:nvPr/>
        </p:nvCxnSpPr>
        <p:spPr>
          <a:xfrm>
            <a:off x="447524" y="6364210"/>
            <a:ext cx="8248952"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ontent Placeholder 8"/>
          <p:cNvGraphicFramePr>
            <a:graphicFrameLocks/>
          </p:cNvGraphicFramePr>
          <p:nvPr>
            <p:extLst>
              <p:ext uri="{D42A27DB-BD31-4B8C-83A1-F6EECF244321}">
                <p14:modId xmlns:p14="http://schemas.microsoft.com/office/powerpoint/2010/main" val="3644782313"/>
              </p:ext>
            </p:extLst>
          </p:nvPr>
        </p:nvGraphicFramePr>
        <p:xfrm>
          <a:off x="444500" y="923290"/>
          <a:ext cx="8251971" cy="5088892"/>
        </p:xfrm>
        <a:graphic>
          <a:graphicData uri="http://schemas.openxmlformats.org/drawingml/2006/table">
            <a:tbl>
              <a:tblPr firstRow="1" bandRow="1">
                <a:tableStyleId>{69CF1AB2-1976-4502-BF36-3FF5EA218861}</a:tableStyleId>
              </a:tblPr>
              <a:tblGrid>
                <a:gridCol w="2750657">
                  <a:extLst>
                    <a:ext uri="{9D8B030D-6E8A-4147-A177-3AD203B41FA5}">
                      <a16:colId xmlns:a16="http://schemas.microsoft.com/office/drawing/2014/main" xmlns="" val="20000"/>
                    </a:ext>
                  </a:extLst>
                </a:gridCol>
                <a:gridCol w="2750657">
                  <a:extLst>
                    <a:ext uri="{9D8B030D-6E8A-4147-A177-3AD203B41FA5}">
                      <a16:colId xmlns:a16="http://schemas.microsoft.com/office/drawing/2014/main" xmlns="" val="20001"/>
                    </a:ext>
                  </a:extLst>
                </a:gridCol>
                <a:gridCol w="2750657">
                  <a:extLst>
                    <a:ext uri="{9D8B030D-6E8A-4147-A177-3AD203B41FA5}">
                      <a16:colId xmlns:a16="http://schemas.microsoft.com/office/drawing/2014/main" xmlns="" val="20002"/>
                    </a:ext>
                  </a:extLst>
                </a:gridCol>
              </a:tblGrid>
              <a:tr h="635000">
                <a:tc>
                  <a:txBody>
                    <a:bodyPr/>
                    <a:lstStyle/>
                    <a:p>
                      <a:pPr algn="ctr"/>
                      <a:r>
                        <a:rPr lang="en-US" spc="0" dirty="0">
                          <a:solidFill>
                            <a:schemeClr val="bg1"/>
                          </a:solidFill>
                        </a:rPr>
                        <a:t>Header is 18</a:t>
                      </a:r>
                      <a:r>
                        <a:rPr lang="en-US" spc="0" baseline="0" dirty="0">
                          <a:solidFill>
                            <a:schemeClr val="bg1"/>
                          </a:solidFill>
                        </a:rPr>
                        <a:t> </a:t>
                      </a:r>
                      <a:r>
                        <a:rPr lang="en-US" spc="0" baseline="0" dirty="0" err="1">
                          <a:solidFill>
                            <a:schemeClr val="bg1"/>
                          </a:solidFill>
                        </a:rPr>
                        <a:t>pt</a:t>
                      </a:r>
                      <a:r>
                        <a:rPr lang="en-US" spc="0" baseline="0" dirty="0">
                          <a:solidFill>
                            <a:schemeClr val="bg1"/>
                          </a:solidFill>
                        </a:rPr>
                        <a:t>, white</a:t>
                      </a:r>
                      <a:endParaRPr lang="en-US" b="0" spc="0" dirty="0">
                        <a:solidFill>
                          <a:schemeClr val="bg1"/>
                        </a:solidFill>
                      </a:endParaRPr>
                    </a:p>
                  </a:txBody>
                  <a:tcPr anchor="ctr">
                    <a:solidFill>
                      <a:srgbClr val="4F81BD"/>
                    </a:solidFill>
                  </a:tcPr>
                </a:tc>
                <a:tc>
                  <a:txBody>
                    <a:bodyPr/>
                    <a:lstStyle/>
                    <a:p>
                      <a:pPr algn="ctr"/>
                      <a:r>
                        <a:rPr lang="en-US" spc="0" dirty="0">
                          <a:solidFill>
                            <a:schemeClr val="bg1"/>
                          </a:solidFill>
                        </a:rPr>
                        <a:t>Cell color: </a:t>
                      </a:r>
                      <a:br>
                        <a:rPr lang="en-US" spc="0" dirty="0">
                          <a:solidFill>
                            <a:schemeClr val="bg1"/>
                          </a:solidFill>
                        </a:rPr>
                      </a:br>
                      <a:r>
                        <a:rPr lang="en-US" spc="0" dirty="0">
                          <a:solidFill>
                            <a:schemeClr val="bg1"/>
                          </a:solidFill>
                        </a:rPr>
                        <a:t>R-79 G -129 B -189</a:t>
                      </a:r>
                      <a:endParaRPr lang="en-US" b="0" spc="0" dirty="0">
                        <a:solidFill>
                          <a:schemeClr val="bg1"/>
                        </a:solidFill>
                      </a:endParaRPr>
                    </a:p>
                  </a:txBody>
                  <a:tcPr anchor="ctr">
                    <a:solidFill>
                      <a:srgbClr val="4F81BD"/>
                    </a:solidFill>
                  </a:tcPr>
                </a:tc>
                <a:tc>
                  <a:txBody>
                    <a:bodyPr/>
                    <a:lstStyle/>
                    <a:p>
                      <a:pPr algn="ctr"/>
                      <a:r>
                        <a:rPr lang="en-US" b="1" spc="0" dirty="0">
                          <a:solidFill>
                            <a:schemeClr val="bg1"/>
                          </a:solidFill>
                        </a:rPr>
                        <a:t>Header</a:t>
                      </a:r>
                      <a:endParaRPr lang="en-US" b="0" spc="0" dirty="0">
                        <a:solidFill>
                          <a:schemeClr val="bg1"/>
                        </a:solidFill>
                      </a:endParaRPr>
                    </a:p>
                  </a:txBody>
                  <a:tcPr anchor="ctr">
                    <a:solidFill>
                      <a:srgbClr val="4F81BD"/>
                    </a:solidFill>
                  </a:tcPr>
                </a:tc>
                <a:extLst>
                  <a:ext uri="{0D108BD9-81ED-4DB2-BD59-A6C34878D82A}">
                    <a16:rowId xmlns:a16="http://schemas.microsoft.com/office/drawing/2014/main" xmlns="" val="10000"/>
                  </a:ext>
                </a:extLst>
              </a:tr>
              <a:tr h="1112203">
                <a:tc>
                  <a:txBody>
                    <a:bodyPr/>
                    <a:lstStyle/>
                    <a:p>
                      <a:pPr algn="ctr"/>
                      <a:r>
                        <a:rPr lang="en-US" spc="0" dirty="0">
                          <a:solidFill>
                            <a:srgbClr val="7F7F7F"/>
                          </a:solidFill>
                        </a:rPr>
                        <a:t>Copy is 18 </a:t>
                      </a:r>
                      <a:r>
                        <a:rPr lang="en-US" spc="0" dirty="0" err="1">
                          <a:solidFill>
                            <a:srgbClr val="7F7F7F"/>
                          </a:solidFill>
                        </a:rPr>
                        <a:t>pt</a:t>
                      </a:r>
                      <a:r>
                        <a:rPr lang="en-US" spc="0" dirty="0">
                          <a:solidFill>
                            <a:srgbClr val="7F7F7F"/>
                          </a:solidFill>
                        </a:rPr>
                        <a:t> </a:t>
                      </a:r>
                    </a:p>
                  </a:txBody>
                  <a:tcPr anchor="ctr">
                    <a:solidFill>
                      <a:schemeClr val="tx2">
                        <a:lumMod val="20000"/>
                        <a:lumOff val="80000"/>
                      </a:schemeClr>
                    </a:solidFill>
                  </a:tcPr>
                </a:tc>
                <a:tc>
                  <a:txBody>
                    <a:bodyPr/>
                    <a:lstStyle/>
                    <a:p>
                      <a:pPr algn="ctr"/>
                      <a:r>
                        <a:rPr lang="en-US" spc="0" dirty="0">
                          <a:solidFill>
                            <a:srgbClr val="7F7F7F"/>
                          </a:solidFill>
                        </a:rPr>
                        <a:t>Gray copy color:</a:t>
                      </a:r>
                    </a:p>
                    <a:p>
                      <a:pPr algn="ctr"/>
                      <a:r>
                        <a:rPr lang="en-US" spc="0" dirty="0">
                          <a:solidFill>
                            <a:srgbClr val="7F7F7F"/>
                          </a:solidFill>
                        </a:rPr>
                        <a:t>R</a:t>
                      </a:r>
                      <a:r>
                        <a:rPr lang="en-US" spc="0" baseline="0" dirty="0">
                          <a:solidFill>
                            <a:srgbClr val="7F7F7F"/>
                          </a:solidFill>
                        </a:rPr>
                        <a:t>-127 G-127 B-127</a:t>
                      </a:r>
                      <a:endParaRPr lang="en-US" spc="0" dirty="0">
                        <a:solidFill>
                          <a:srgbClr val="7F7F7F"/>
                        </a:solidFill>
                      </a:endParaRPr>
                    </a:p>
                  </a:txBody>
                  <a:tcPr anchor="ctr">
                    <a:solidFill>
                      <a:schemeClr val="tx2">
                        <a:lumMod val="20000"/>
                        <a:lumOff val="80000"/>
                      </a:schemeClr>
                    </a:solidFill>
                  </a:tcPr>
                </a:tc>
                <a:tc>
                  <a:txBody>
                    <a:bodyPr/>
                    <a:lstStyle/>
                    <a:p>
                      <a:pPr algn="ctr"/>
                      <a:r>
                        <a:rPr lang="en-US" spc="0" dirty="0">
                          <a:solidFill>
                            <a:srgbClr val="7F7F7F"/>
                          </a:solidFill>
                        </a:rPr>
                        <a:t>Cell color:</a:t>
                      </a:r>
                    </a:p>
                    <a:p>
                      <a:pPr algn="ctr"/>
                      <a:r>
                        <a:rPr lang="en-US" spc="0" dirty="0">
                          <a:solidFill>
                            <a:srgbClr val="7F7F7F"/>
                          </a:solidFill>
                        </a:rPr>
                        <a:t>R-202 G-230 B-242</a:t>
                      </a:r>
                    </a:p>
                  </a:txBody>
                  <a:tcPr anchor="ctr">
                    <a:solidFill>
                      <a:schemeClr val="tx2">
                        <a:lumMod val="20000"/>
                        <a:lumOff val="80000"/>
                      </a:schemeClr>
                    </a:solidFill>
                  </a:tcPr>
                </a:tc>
                <a:extLst>
                  <a:ext uri="{0D108BD9-81ED-4DB2-BD59-A6C34878D82A}">
                    <a16:rowId xmlns:a16="http://schemas.microsoft.com/office/drawing/2014/main" xmlns="" val="10001"/>
                  </a:ext>
                </a:extLst>
              </a:tr>
              <a:tr h="1112203">
                <a:tc>
                  <a:txBody>
                    <a:bodyPr/>
                    <a:lstStyle/>
                    <a:p>
                      <a:pPr algn="ctr"/>
                      <a:endParaRPr lang="en-US" spc="0" dirty="0"/>
                    </a:p>
                  </a:txBody>
                  <a:tcPr anchor="ctr">
                    <a:solidFill>
                      <a:schemeClr val="tx2">
                        <a:lumMod val="20000"/>
                        <a:lumOff val="80000"/>
                      </a:schemeClr>
                    </a:solidFill>
                  </a:tcPr>
                </a:tc>
                <a:tc>
                  <a:txBody>
                    <a:bodyPr/>
                    <a:lstStyle/>
                    <a:p>
                      <a:pPr algn="ctr"/>
                      <a:endParaRPr lang="en-US" spc="0" dirty="0">
                        <a:solidFill>
                          <a:srgbClr val="7F7F7F"/>
                        </a:solidFill>
                      </a:endParaRPr>
                    </a:p>
                  </a:txBody>
                  <a:tcPr anchor="ctr">
                    <a:solidFill>
                      <a:schemeClr val="tx2">
                        <a:lumMod val="20000"/>
                        <a:lumOff val="80000"/>
                      </a:schemeClr>
                    </a:solidFill>
                  </a:tcPr>
                </a:tc>
                <a:tc>
                  <a:txBody>
                    <a:bodyPr/>
                    <a:lstStyle/>
                    <a:p>
                      <a:endParaRPr lang="en-US" spc="0" dirty="0"/>
                    </a:p>
                  </a:txBody>
                  <a:tcPr anchor="ctr">
                    <a:solidFill>
                      <a:schemeClr val="tx2">
                        <a:lumMod val="20000"/>
                        <a:lumOff val="80000"/>
                      </a:schemeClr>
                    </a:solidFill>
                  </a:tcPr>
                </a:tc>
                <a:extLst>
                  <a:ext uri="{0D108BD9-81ED-4DB2-BD59-A6C34878D82A}">
                    <a16:rowId xmlns:a16="http://schemas.microsoft.com/office/drawing/2014/main" xmlns="" val="10002"/>
                  </a:ext>
                </a:extLst>
              </a:tr>
              <a:tr h="1112203">
                <a:tc>
                  <a:txBody>
                    <a:bodyPr/>
                    <a:lstStyle/>
                    <a:p>
                      <a:endParaRPr lang="en-US" spc="0" dirty="0"/>
                    </a:p>
                  </a:txBody>
                  <a:tcPr anchor="ctr">
                    <a:solidFill>
                      <a:schemeClr val="tx2">
                        <a:lumMod val="20000"/>
                        <a:lumOff val="80000"/>
                      </a:schemeClr>
                    </a:solidFill>
                  </a:tcPr>
                </a:tc>
                <a:tc>
                  <a:txBody>
                    <a:bodyPr/>
                    <a:lstStyle/>
                    <a:p>
                      <a:endParaRPr lang="en-US" spc="0" dirty="0">
                        <a:solidFill>
                          <a:srgbClr val="7F7F7F"/>
                        </a:solidFill>
                      </a:endParaRPr>
                    </a:p>
                  </a:txBody>
                  <a:tcPr anchor="ctr">
                    <a:solidFill>
                      <a:schemeClr val="tx2">
                        <a:lumMod val="20000"/>
                        <a:lumOff val="80000"/>
                      </a:schemeClr>
                    </a:solidFill>
                  </a:tcPr>
                </a:tc>
                <a:tc>
                  <a:txBody>
                    <a:bodyPr/>
                    <a:lstStyle/>
                    <a:p>
                      <a:endParaRPr lang="en-US" spc="0" dirty="0"/>
                    </a:p>
                  </a:txBody>
                  <a:tcPr anchor="ctr">
                    <a:solidFill>
                      <a:schemeClr val="tx2">
                        <a:lumMod val="20000"/>
                        <a:lumOff val="80000"/>
                      </a:schemeClr>
                    </a:solidFill>
                  </a:tcPr>
                </a:tc>
                <a:extLst>
                  <a:ext uri="{0D108BD9-81ED-4DB2-BD59-A6C34878D82A}">
                    <a16:rowId xmlns:a16="http://schemas.microsoft.com/office/drawing/2014/main" xmlns="" val="10003"/>
                  </a:ext>
                </a:extLst>
              </a:tr>
              <a:tr h="1112203">
                <a:tc>
                  <a:txBody>
                    <a:bodyPr/>
                    <a:lstStyle/>
                    <a:p>
                      <a:endParaRPr lang="en-US" spc="0" dirty="0"/>
                    </a:p>
                  </a:txBody>
                  <a:tcPr anchor="ctr">
                    <a:solidFill>
                      <a:schemeClr val="tx2">
                        <a:lumMod val="20000"/>
                        <a:lumOff val="80000"/>
                      </a:schemeClr>
                    </a:solidFill>
                  </a:tcPr>
                </a:tc>
                <a:tc>
                  <a:txBody>
                    <a:bodyPr/>
                    <a:lstStyle/>
                    <a:p>
                      <a:endParaRPr lang="en-US" spc="0" dirty="0">
                        <a:solidFill>
                          <a:srgbClr val="7F7F7F"/>
                        </a:solidFill>
                      </a:endParaRPr>
                    </a:p>
                  </a:txBody>
                  <a:tcPr anchor="ctr">
                    <a:solidFill>
                      <a:schemeClr val="tx2">
                        <a:lumMod val="20000"/>
                        <a:lumOff val="80000"/>
                      </a:schemeClr>
                    </a:solidFill>
                  </a:tcPr>
                </a:tc>
                <a:tc>
                  <a:txBody>
                    <a:bodyPr/>
                    <a:lstStyle/>
                    <a:p>
                      <a:endParaRPr lang="en-US" spc="0" dirty="0"/>
                    </a:p>
                  </a:txBody>
                  <a:tcPr anchor="ct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7" name="Date Placeholder 5"/>
          <p:cNvSpPr txBox="1">
            <a:spLocks/>
          </p:cNvSpPr>
          <p:nvPr/>
        </p:nvSpPr>
        <p:spPr>
          <a:xfrm>
            <a:off x="7049104" y="6424685"/>
            <a:ext cx="1736272" cy="344412"/>
          </a:xfrm>
          <a:prstGeom prst="rect">
            <a:avLst/>
          </a:prstGeom>
        </p:spPr>
        <p:txBody>
          <a:bodyPr/>
          <a:lstStyle>
            <a:defPPr>
              <a:defRPr lang="en-US"/>
            </a:defPPr>
            <a:lvl1pPr marL="0" algn="r" defTabSz="457200" rtl="0" eaLnBrk="1" latinLnBrk="0" hangingPunct="1">
              <a:defRPr sz="12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95390F-A0FF-114E-8A3F-6755FB7307E6}" type="datetime4">
              <a:rPr lang="en-US" smtClean="0"/>
              <a:pPr/>
              <a:t>October 25, 2017</a:t>
            </a:fld>
            <a:r>
              <a:rPr lang="en-US"/>
              <a:t>  |  </a:t>
            </a:r>
            <a:fld id="{7C6F984A-DC0A-6143-A79D-C2445C06FF6F}" type="slidenum">
              <a:rPr lang="en-US" smtClean="0"/>
              <a:pPr/>
              <a:t>24</a:t>
            </a:fld>
            <a:endParaRPr lang="en-US"/>
          </a:p>
          <a:p>
            <a:endParaRPr lang="en-US" dirty="0"/>
          </a:p>
        </p:txBody>
      </p:sp>
      <p:sp>
        <p:nvSpPr>
          <p:cNvPr id="8" name="Slide Number Placeholder 5">
            <a:extLst>
              <a:ext uri="{FF2B5EF4-FFF2-40B4-BE49-F238E27FC236}">
                <a16:creationId xmlns:a16="http://schemas.microsoft.com/office/drawing/2014/main" xmlns="" id="{C3EF0D24-916F-42C3-A5AC-A47FF6AAFC3B}"/>
              </a:ext>
            </a:extLst>
          </p:cNvPr>
          <p:cNvSpPr txBox="1">
            <a:spLocks/>
          </p:cNvSpPr>
          <p:nvPr/>
        </p:nvSpPr>
        <p:spPr>
          <a:xfrm>
            <a:off x="3505200" y="6246284"/>
            <a:ext cx="2133600" cy="365125"/>
          </a:xfrm>
          <a:prstGeom prst="rect">
            <a:avLst/>
          </a:prstGeom>
        </p:spPr>
        <p:txBody>
          <a:bodyPr anchor="ctr"/>
          <a:lstStyle>
            <a:defPPr>
              <a:defRPr lang="en-US"/>
            </a:defPPr>
            <a:lvl1pPr marL="0" algn="r" defTabSz="457200" rtl="0" eaLnBrk="1" latinLnBrk="0" hangingPunct="1">
              <a:defRPr sz="12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500" b="1" dirty="0">
                <a:solidFill>
                  <a:srgbClr val="255694"/>
                </a:solidFill>
              </a:rPr>
              <a:t/>
            </a:r>
            <a:br>
              <a:rPr lang="en-US" sz="1500" b="1" dirty="0">
                <a:solidFill>
                  <a:srgbClr val="255694"/>
                </a:solidFill>
              </a:rPr>
            </a:br>
            <a:r>
              <a:rPr lang="en-US" sz="1500" b="1" dirty="0">
                <a:solidFill>
                  <a:srgbClr val="255694"/>
                </a:solidFill>
              </a:rPr>
              <a:t>#</a:t>
            </a:r>
            <a:r>
              <a:rPr lang="en-US" sz="1500" b="1" dirty="0" smtClean="0">
                <a:solidFill>
                  <a:srgbClr val="255694"/>
                </a:solidFill>
              </a:rPr>
              <a:t>KIPP</a:t>
            </a:r>
            <a:endParaRPr lang="en-US" sz="1500" dirty="0"/>
          </a:p>
        </p:txBody>
      </p:sp>
    </p:spTree>
    <p:extLst>
      <p:ext uri="{BB962C8B-B14F-4D97-AF65-F5344CB8AC3E}">
        <p14:creationId xmlns:p14="http://schemas.microsoft.com/office/powerpoint/2010/main" val="3182859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Content Placeholder 10"/>
          <p:cNvSpPr>
            <a:spLocks noGrp="1"/>
          </p:cNvSpPr>
          <p:nvPr>
            <p:ph sz="quarter" idx="10"/>
          </p:nvPr>
        </p:nvSpPr>
        <p:spPr/>
        <p:txBody>
          <a:bodyPr/>
          <a:lstStyle/>
          <a:p>
            <a:pPr>
              <a:spcAft>
                <a:spcPts val="2400"/>
              </a:spcAft>
            </a:pPr>
            <a:r>
              <a:rPr lang="en-US" sz="2400" i="1" dirty="0">
                <a:solidFill>
                  <a:srgbClr val="F7941E"/>
                </a:solidFill>
              </a:rPr>
              <a:t>Executive Summary Subhead.  Font size: 28pt, “space after” of 24 pt. Orange color code: </a:t>
            </a:r>
            <a:br>
              <a:rPr lang="en-US" sz="2400" i="1" dirty="0">
                <a:solidFill>
                  <a:srgbClr val="F7941E"/>
                </a:solidFill>
              </a:rPr>
            </a:br>
            <a:r>
              <a:rPr lang="en-US" sz="2400" i="1" dirty="0">
                <a:solidFill>
                  <a:srgbClr val="F7941E"/>
                </a:solidFill>
              </a:rPr>
              <a:t>R-247 G-148 B-30</a:t>
            </a:r>
          </a:p>
          <a:p>
            <a:r>
              <a:rPr lang="en-US" sz="1400" dirty="0">
                <a:solidFill>
                  <a:srgbClr val="7F7F7F"/>
                </a:solidFill>
              </a:rPr>
              <a:t>Main body copy goes here. Size: 14 </a:t>
            </a:r>
            <a:r>
              <a:rPr lang="en-US" sz="1400" dirty="0" err="1">
                <a:solidFill>
                  <a:srgbClr val="7F7F7F"/>
                </a:solidFill>
              </a:rPr>
              <a:t>pt</a:t>
            </a:r>
            <a:r>
              <a:rPr lang="en-US" sz="1400" dirty="0">
                <a:solidFill>
                  <a:srgbClr val="7F7F7F"/>
                </a:solidFill>
              </a:rPr>
              <a:t>, “space after” of 6 pt. Gray color code: R-127 G-127 B-127</a:t>
            </a:r>
          </a:p>
          <a:p>
            <a:pPr marL="342900" indent="-342900">
              <a:buFont typeface="+mj-lt"/>
              <a:buAutoNum type="arabicPeriod"/>
            </a:pPr>
            <a:r>
              <a:rPr lang="en-US" sz="1400" dirty="0">
                <a:solidFill>
                  <a:srgbClr val="7F7F7F"/>
                </a:solidFill>
              </a:rPr>
              <a:t>Bullet 1</a:t>
            </a:r>
          </a:p>
          <a:p>
            <a:pPr marL="342900" indent="-342900">
              <a:buFont typeface="+mj-lt"/>
              <a:buAutoNum type="arabicPeriod"/>
            </a:pPr>
            <a:r>
              <a:rPr lang="en-US" sz="1400" dirty="0">
                <a:solidFill>
                  <a:srgbClr val="7F7F7F"/>
                </a:solidFill>
              </a:rPr>
              <a:t>Bullet 2</a:t>
            </a:r>
          </a:p>
          <a:p>
            <a:endParaRPr lang="en-US" sz="2400" dirty="0">
              <a:solidFill>
                <a:srgbClr val="7F7F7F"/>
              </a:solidFill>
            </a:endParaRPr>
          </a:p>
          <a:p>
            <a:endParaRPr lang="en-US" sz="2400" i="1" dirty="0">
              <a:solidFill>
                <a:srgbClr val="F7941E"/>
              </a:solidFill>
            </a:endParaRPr>
          </a:p>
        </p:txBody>
      </p:sp>
    </p:spTree>
    <p:extLst>
      <p:ext uri="{BB962C8B-B14F-4D97-AF65-F5344CB8AC3E}">
        <p14:creationId xmlns:p14="http://schemas.microsoft.com/office/powerpoint/2010/main" val="353496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2" name="Text Placeholder 6"/>
          <p:cNvSpPr>
            <a:spLocks noGrp="1"/>
          </p:cNvSpPr>
          <p:nvPr>
            <p:ph type="body" sz="quarter" idx="11"/>
          </p:nvPr>
        </p:nvSpPr>
        <p:spPr>
          <a:prstGeom prst="rect">
            <a:avLst/>
          </a:prstGeom>
        </p:spPr>
        <p:txBody>
          <a:bodyPr vert="horz"/>
          <a:lstStyle>
            <a:lvl1pPr marL="0" indent="0">
              <a:spcAft>
                <a:spcPts val="600"/>
              </a:spcAft>
              <a:buFont typeface="Arial"/>
              <a:buNone/>
              <a:defRPr/>
            </a:lvl1pPr>
            <a:lvl2pPr marL="457200" indent="0">
              <a:spcAft>
                <a:spcPts val="600"/>
              </a:spcAft>
              <a:buFont typeface="Arial"/>
              <a:buNone/>
              <a:defRPr/>
            </a:lvl2pPr>
          </a:lstStyle>
          <a:p>
            <a:pPr marL="457200" indent="-457200">
              <a:spcAft>
                <a:spcPts val="600"/>
              </a:spcAft>
              <a:buFont typeface="Arial"/>
              <a:buChar char="•"/>
            </a:pPr>
            <a:r>
              <a:rPr lang="en-US" sz="3000" dirty="0">
                <a:solidFill>
                  <a:srgbClr val="7F7F7F"/>
                </a:solidFill>
              </a:rPr>
              <a:t>First Level (30 </a:t>
            </a:r>
            <a:r>
              <a:rPr lang="en-US" sz="3000" dirty="0" err="1">
                <a:solidFill>
                  <a:srgbClr val="7F7F7F"/>
                </a:solidFill>
              </a:rPr>
              <a:t>pt</a:t>
            </a:r>
            <a:r>
              <a:rPr lang="en-US" sz="3000" dirty="0">
                <a:solidFill>
                  <a:srgbClr val="7F7F7F"/>
                </a:solidFill>
              </a:rPr>
              <a:t>, “space after” of 6 </a:t>
            </a:r>
            <a:r>
              <a:rPr lang="en-US" sz="3000" dirty="0" err="1">
                <a:solidFill>
                  <a:srgbClr val="7F7F7F"/>
                </a:solidFill>
              </a:rPr>
              <a:t>pt</a:t>
            </a:r>
            <a:r>
              <a:rPr lang="en-US" sz="3000" dirty="0">
                <a:solidFill>
                  <a:srgbClr val="7F7F7F"/>
                </a:solidFill>
              </a:rPr>
              <a:t>)</a:t>
            </a:r>
          </a:p>
          <a:p>
            <a:pPr marL="800100" lvl="1" indent="-342900">
              <a:spcAft>
                <a:spcPts val="600"/>
              </a:spcAft>
              <a:buFont typeface="Arial"/>
              <a:buChar char="•"/>
            </a:pPr>
            <a:r>
              <a:rPr lang="en-US" sz="2400" dirty="0">
                <a:solidFill>
                  <a:srgbClr val="7F7F7F"/>
                </a:solidFill>
              </a:rPr>
              <a:t>Second</a:t>
            </a:r>
            <a:r>
              <a:rPr lang="en-US" sz="2400" baseline="0" dirty="0">
                <a:solidFill>
                  <a:srgbClr val="7F7F7F"/>
                </a:solidFill>
              </a:rPr>
              <a:t> Level (24 </a:t>
            </a:r>
            <a:r>
              <a:rPr lang="en-US" sz="2400" baseline="0" dirty="0" err="1">
                <a:solidFill>
                  <a:srgbClr val="7F7F7F"/>
                </a:solidFill>
              </a:rPr>
              <a:t>pt</a:t>
            </a:r>
            <a:r>
              <a:rPr lang="en-US" sz="2400" baseline="0" dirty="0">
                <a:solidFill>
                  <a:srgbClr val="7F7F7F"/>
                </a:solidFill>
              </a:rPr>
              <a:t>, “space after” of 6 </a:t>
            </a:r>
            <a:r>
              <a:rPr lang="en-US" sz="2400" baseline="0" dirty="0" err="1">
                <a:solidFill>
                  <a:srgbClr val="7F7F7F"/>
                </a:solidFill>
              </a:rPr>
              <a:t>pt</a:t>
            </a:r>
            <a:r>
              <a:rPr lang="en-US" sz="2400" baseline="0" dirty="0">
                <a:solidFill>
                  <a:srgbClr val="7F7F7F"/>
                </a:solidFill>
              </a:rPr>
              <a:t>)</a:t>
            </a:r>
            <a:endParaRPr lang="en-US" sz="2400" dirty="0">
              <a:solidFill>
                <a:srgbClr val="7F7F7F"/>
              </a:solidFill>
            </a:endParaRPr>
          </a:p>
          <a:p>
            <a:pPr>
              <a:spcAft>
                <a:spcPts val="600"/>
              </a:spcAft>
            </a:pPr>
            <a:endParaRPr lang="en-US" sz="1800" b="0" i="0" baseline="0" dirty="0">
              <a:solidFill>
                <a:srgbClr val="7F7F7F"/>
              </a:solidFill>
            </a:endParaRPr>
          </a:p>
          <a:p>
            <a:pPr>
              <a:spcAft>
                <a:spcPts val="600"/>
              </a:spcAft>
            </a:pPr>
            <a:endParaRPr lang="en-US" sz="2700" b="0" i="1" baseline="0" dirty="0">
              <a:solidFill>
                <a:srgbClr val="F7941E"/>
              </a:solidFill>
            </a:endParaRPr>
          </a:p>
          <a:p>
            <a:pPr>
              <a:spcAft>
                <a:spcPts val="600"/>
              </a:spcAft>
            </a:pPr>
            <a:endParaRPr lang="en-US" sz="2700" b="0" i="1" baseline="0" dirty="0">
              <a:solidFill>
                <a:srgbClr val="F7941E"/>
              </a:solidFill>
            </a:endParaRPr>
          </a:p>
          <a:p>
            <a:pPr>
              <a:spcAft>
                <a:spcPts val="600"/>
              </a:spcAft>
            </a:pPr>
            <a:endParaRPr lang="en-US" baseline="0" dirty="0"/>
          </a:p>
          <a:p>
            <a:pPr>
              <a:spcAft>
                <a:spcPts val="600"/>
              </a:spcAft>
            </a:pPr>
            <a:r>
              <a:rPr lang="en-US" baseline="0" dirty="0"/>
              <a:t> </a:t>
            </a:r>
            <a:endParaRPr lang="en-US" dirty="0"/>
          </a:p>
        </p:txBody>
      </p:sp>
    </p:spTree>
    <p:extLst>
      <p:ext uri="{BB962C8B-B14F-4D97-AF65-F5344CB8AC3E}">
        <p14:creationId xmlns:p14="http://schemas.microsoft.com/office/powerpoint/2010/main" val="68071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Content Placeholder 10"/>
          <p:cNvSpPr>
            <a:spLocks noGrp="1"/>
          </p:cNvSpPr>
          <p:nvPr>
            <p:ph sz="quarter" idx="11"/>
          </p:nvPr>
        </p:nvSpPr>
        <p:spPr/>
        <p:txBody>
          <a:bodyPr/>
          <a:lstStyle/>
          <a:p>
            <a:pPr lvl="0"/>
            <a:r>
              <a:rPr lang="en-US" sz="3000" dirty="0">
                <a:solidFill>
                  <a:srgbClr val="7F7F7F"/>
                </a:solidFill>
              </a:rPr>
              <a:t>Example bullet point (30 </a:t>
            </a:r>
            <a:r>
              <a:rPr lang="en-US" sz="3000" dirty="0" err="1">
                <a:solidFill>
                  <a:srgbClr val="7F7F7F"/>
                </a:solidFill>
              </a:rPr>
              <a:t>pt</a:t>
            </a:r>
            <a:r>
              <a:rPr lang="en-US" sz="3000" dirty="0">
                <a:solidFill>
                  <a:srgbClr val="7F7F7F"/>
                </a:solidFill>
              </a:rPr>
              <a:t>, “space after” of 6 </a:t>
            </a:r>
            <a:r>
              <a:rPr lang="en-US" sz="3000" dirty="0" err="1">
                <a:solidFill>
                  <a:srgbClr val="7F7F7F"/>
                </a:solidFill>
              </a:rPr>
              <a:t>pt</a:t>
            </a:r>
            <a:r>
              <a:rPr lang="en-US" sz="3000" dirty="0">
                <a:solidFill>
                  <a:srgbClr val="7F7F7F"/>
                </a:solidFill>
              </a:rPr>
              <a:t>)</a:t>
            </a:r>
          </a:p>
          <a:p>
            <a:pPr lvl="0"/>
            <a:r>
              <a:rPr lang="en-US" sz="3000" dirty="0">
                <a:solidFill>
                  <a:srgbClr val="7F7F7F"/>
                </a:solidFill>
              </a:rPr>
              <a:t>Second bullet point </a:t>
            </a:r>
          </a:p>
          <a:p>
            <a:pPr lvl="0"/>
            <a:r>
              <a:rPr lang="en-US" sz="3000" dirty="0">
                <a:solidFill>
                  <a:srgbClr val="7F7F7F"/>
                </a:solidFill>
              </a:rPr>
              <a:t>Third, a really long sentence or two that ends up taking up more than one line </a:t>
            </a:r>
          </a:p>
          <a:p>
            <a:pPr lvl="2">
              <a:defRPr/>
            </a:pPr>
            <a:r>
              <a:rPr lang="en-US" dirty="0">
                <a:solidFill>
                  <a:srgbClr val="7F7F7F"/>
                </a:solidFill>
              </a:rPr>
              <a:t>Second level bullet point (24 </a:t>
            </a:r>
            <a:r>
              <a:rPr lang="en-US" dirty="0" err="1">
                <a:solidFill>
                  <a:srgbClr val="7F7F7F"/>
                </a:solidFill>
              </a:rPr>
              <a:t>pt</a:t>
            </a:r>
            <a:r>
              <a:rPr lang="en-US" dirty="0">
                <a:solidFill>
                  <a:srgbClr val="7F7F7F"/>
                </a:solidFill>
              </a:rPr>
              <a:t>, “space after” of 6 </a:t>
            </a:r>
            <a:r>
              <a:rPr lang="en-US" dirty="0" err="1">
                <a:solidFill>
                  <a:srgbClr val="7F7F7F"/>
                </a:solidFill>
              </a:rPr>
              <a:t>pt</a:t>
            </a:r>
            <a:r>
              <a:rPr lang="en-US" dirty="0">
                <a:solidFill>
                  <a:srgbClr val="7F7F7F"/>
                </a:solidFill>
              </a:rPr>
              <a:t>)</a:t>
            </a:r>
          </a:p>
          <a:p>
            <a:pPr lvl="2"/>
            <a:r>
              <a:rPr lang="en-US" dirty="0">
                <a:solidFill>
                  <a:srgbClr val="7F7F7F"/>
                </a:solidFill>
              </a:rPr>
              <a:t>Next bullet point</a:t>
            </a:r>
          </a:p>
        </p:txBody>
      </p:sp>
    </p:spTree>
    <p:extLst>
      <p:ext uri="{BB962C8B-B14F-4D97-AF65-F5344CB8AC3E}">
        <p14:creationId xmlns:p14="http://schemas.microsoft.com/office/powerpoint/2010/main" val="673752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a:p>
        </p:txBody>
      </p:sp>
      <p:sp>
        <p:nvSpPr>
          <p:cNvPr id="17" name="Content Placeholder 16"/>
          <p:cNvSpPr>
            <a:spLocks noGrp="1"/>
          </p:cNvSpPr>
          <p:nvPr>
            <p:ph sz="quarter" idx="11"/>
          </p:nvPr>
        </p:nvSpPr>
        <p:spPr/>
        <p:txBody>
          <a:bodyPr/>
          <a:lstStyle/>
          <a:p>
            <a:pPr marL="0" lvl="0" indent="0">
              <a:buNone/>
              <a:defRPr/>
            </a:pPr>
            <a:r>
              <a:rPr lang="en-US" sz="1400" spc="90" dirty="0">
                <a:solidFill>
                  <a:srgbClr val="7F7F7F"/>
                </a:solidFill>
              </a:rPr>
              <a:t>Chart description copy, size 14 </a:t>
            </a:r>
            <a:r>
              <a:rPr lang="en-US" sz="1400" spc="90" dirty="0" err="1">
                <a:solidFill>
                  <a:srgbClr val="7F7F7F"/>
                </a:solidFill>
              </a:rPr>
              <a:t>pt</a:t>
            </a:r>
            <a:endParaRPr lang="en-US" sz="1400" spc="90" dirty="0">
              <a:solidFill>
                <a:srgbClr val="7F7F7F"/>
              </a:solidFill>
            </a:endParaRPr>
          </a:p>
          <a:p>
            <a:pPr lvl="0">
              <a:defRPr/>
            </a:pPr>
            <a:r>
              <a:rPr lang="en-US" sz="1400" spc="90" dirty="0">
                <a:solidFill>
                  <a:srgbClr val="7F7F7F"/>
                </a:solidFill>
              </a:rPr>
              <a:t>KIPP Delta Elementary </a:t>
            </a:r>
            <a:br>
              <a:rPr lang="en-US" sz="1400" spc="90" dirty="0">
                <a:solidFill>
                  <a:srgbClr val="7F7F7F"/>
                </a:solidFill>
              </a:rPr>
            </a:br>
            <a:r>
              <a:rPr lang="en-US" sz="1400" spc="90" dirty="0">
                <a:solidFill>
                  <a:srgbClr val="7F7F7F"/>
                </a:solidFill>
              </a:rPr>
              <a:t>Literacy Academy</a:t>
            </a:r>
          </a:p>
          <a:p>
            <a:pPr marL="0" lvl="0" indent="0">
              <a:buNone/>
              <a:defRPr/>
            </a:pPr>
            <a:endParaRPr lang="en-US" sz="1400" spc="90" dirty="0">
              <a:solidFill>
                <a:srgbClr val="7F7F7F"/>
              </a:solidFill>
            </a:endParaRPr>
          </a:p>
          <a:p>
            <a:pPr marL="0" lvl="0" indent="0">
              <a:buNone/>
              <a:defRPr/>
            </a:pPr>
            <a:r>
              <a:rPr lang="en-US" sz="1400" spc="90" dirty="0">
                <a:solidFill>
                  <a:srgbClr val="7F7F7F"/>
                </a:solidFill>
              </a:rPr>
              <a:t>Chart description copy, size 14 </a:t>
            </a:r>
            <a:r>
              <a:rPr lang="en-US" sz="1400" spc="90" dirty="0" err="1">
                <a:solidFill>
                  <a:srgbClr val="7F7F7F"/>
                </a:solidFill>
              </a:rPr>
              <a:t>pt</a:t>
            </a:r>
            <a:endParaRPr lang="en-US" sz="1400" spc="90" dirty="0">
              <a:solidFill>
                <a:srgbClr val="7F7F7F"/>
              </a:solidFill>
            </a:endParaRPr>
          </a:p>
          <a:p>
            <a:pPr lvl="0">
              <a:defRPr/>
            </a:pPr>
            <a:r>
              <a:rPr lang="en-US" sz="1400" spc="90" dirty="0">
                <a:solidFill>
                  <a:srgbClr val="7F7F7F"/>
                </a:solidFill>
              </a:rPr>
              <a:t>KIPP Blytheville College </a:t>
            </a:r>
            <a:br>
              <a:rPr lang="en-US" sz="1400" spc="90" dirty="0">
                <a:solidFill>
                  <a:srgbClr val="7F7F7F"/>
                </a:solidFill>
              </a:rPr>
            </a:br>
            <a:r>
              <a:rPr lang="en-US" sz="1400" spc="90" dirty="0">
                <a:solidFill>
                  <a:srgbClr val="7F7F7F"/>
                </a:solidFill>
              </a:rPr>
              <a:t>Preparatory School</a:t>
            </a:r>
          </a:p>
          <a:p>
            <a:pPr lvl="0">
              <a:defRPr/>
            </a:pPr>
            <a:r>
              <a:rPr lang="en-US" sz="1400" spc="90" dirty="0">
                <a:solidFill>
                  <a:srgbClr val="7F7F7F"/>
                </a:solidFill>
              </a:rPr>
              <a:t>KIPP Delta College </a:t>
            </a:r>
            <a:br>
              <a:rPr lang="en-US" sz="1400" spc="90" dirty="0">
                <a:solidFill>
                  <a:srgbClr val="7F7F7F"/>
                </a:solidFill>
              </a:rPr>
            </a:br>
            <a:r>
              <a:rPr lang="en-US" sz="1400" spc="90" dirty="0">
                <a:solidFill>
                  <a:srgbClr val="7F7F7F"/>
                </a:solidFill>
              </a:rPr>
              <a:t>Preparatory School</a:t>
            </a:r>
          </a:p>
          <a:p>
            <a:pPr marL="0" lvl="0" indent="0">
              <a:buNone/>
              <a:defRPr/>
            </a:pPr>
            <a:endParaRPr lang="en-US" sz="1400" spc="90" dirty="0">
              <a:solidFill>
                <a:srgbClr val="7F7F7F"/>
              </a:solidFill>
            </a:endParaRPr>
          </a:p>
          <a:p>
            <a:pPr marL="0" lvl="0" indent="0">
              <a:buNone/>
              <a:defRPr/>
            </a:pPr>
            <a:r>
              <a:rPr lang="en-US" sz="1400" spc="90" dirty="0">
                <a:solidFill>
                  <a:srgbClr val="7F7F7F"/>
                </a:solidFill>
              </a:rPr>
              <a:t>Chart description copy, size 14 </a:t>
            </a:r>
            <a:r>
              <a:rPr lang="en-US" sz="1400" spc="90" dirty="0" err="1">
                <a:solidFill>
                  <a:srgbClr val="7F7F7F"/>
                </a:solidFill>
              </a:rPr>
              <a:t>pt</a:t>
            </a:r>
            <a:endParaRPr lang="en-US" sz="1400" spc="90" dirty="0">
              <a:solidFill>
                <a:srgbClr val="7F7F7F"/>
              </a:solidFill>
            </a:endParaRPr>
          </a:p>
          <a:p>
            <a:pPr lvl="0">
              <a:defRPr/>
            </a:pPr>
            <a:r>
              <a:rPr lang="en-US" sz="1400" spc="90" dirty="0">
                <a:solidFill>
                  <a:srgbClr val="7F7F7F"/>
                </a:solidFill>
              </a:rPr>
              <a:t>KIPP Delta Collegiate </a:t>
            </a:r>
          </a:p>
        </p:txBody>
      </p:sp>
    </p:spTree>
    <p:extLst>
      <p:ext uri="{BB962C8B-B14F-4D97-AF65-F5344CB8AC3E}">
        <p14:creationId xmlns:p14="http://schemas.microsoft.com/office/powerpoint/2010/main" val="2960283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61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082" y="3551705"/>
            <a:ext cx="7391400" cy="2111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ectangle 4"/>
          <p:cNvSpPr/>
          <p:nvPr/>
        </p:nvSpPr>
        <p:spPr>
          <a:xfrm>
            <a:off x="1058333" y="3781262"/>
            <a:ext cx="7044267" cy="2111538"/>
          </a:xfrm>
          <a:prstGeom prst="rect">
            <a:avLst/>
          </a:prstGeom>
        </p:spPr>
        <p:txBody>
          <a:bodyPr wrap="square" anchor="ctr">
            <a:noAutofit/>
          </a:bodyPr>
          <a:lstStyle/>
          <a:p>
            <a:pPr algn="ctr"/>
            <a:r>
              <a:rPr lang="en-US" sz="5000" b="1" dirty="0">
                <a:solidFill>
                  <a:srgbClr val="FFFFFF"/>
                </a:solidFill>
                <a:latin typeface="Calibri"/>
              </a:rPr>
              <a:t>Click to add title</a:t>
            </a:r>
          </a:p>
        </p:txBody>
      </p:sp>
      <p:sp>
        <p:nvSpPr>
          <p:cNvPr id="14" name="Rectangle 13"/>
          <p:cNvSpPr/>
          <p:nvPr/>
        </p:nvSpPr>
        <p:spPr>
          <a:xfrm>
            <a:off x="3194050" y="2400300"/>
            <a:ext cx="498475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540586" y="2548323"/>
            <a:ext cx="4769864" cy="805606"/>
          </a:xfrm>
          <a:prstGeom prst="rect">
            <a:avLst/>
          </a:prstGeom>
          <a:solidFill>
            <a:schemeClr val="bg1"/>
          </a:solidFill>
        </p:spPr>
        <p:txBody>
          <a:bodyPr wrap="none" rtlCol="0">
            <a:normAutofit/>
          </a:bodyPr>
          <a:lstStyle/>
          <a:p>
            <a:pPr algn="r"/>
            <a:r>
              <a:rPr lang="en-US" sz="2500" spc="90" dirty="0">
                <a:solidFill>
                  <a:srgbClr val="1D4282"/>
                </a:solidFill>
              </a:rPr>
              <a:t>   Regional Leader Retreat</a:t>
            </a:r>
          </a:p>
        </p:txBody>
      </p:sp>
      <p:pic>
        <p:nvPicPr>
          <p:cNvPr id="9" name="Picture 8" descr="More Than Ever_Horiz_customizabl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059" y="1320905"/>
            <a:ext cx="7433741" cy="1609404"/>
          </a:xfrm>
          <a:prstGeom prst="rect">
            <a:avLst/>
          </a:prstGeom>
        </p:spPr>
      </p:pic>
      <p:pic>
        <p:nvPicPr>
          <p:cNvPr id="7" name="Picture 6" descr="KIPP Logo 653.eps">
            <a:extLst>
              <a:ext uri="{FF2B5EF4-FFF2-40B4-BE49-F238E27FC236}">
                <a16:creationId xmlns:a16="http://schemas.microsoft.com/office/drawing/2014/main" xmlns="" id="{76079538-ABA2-4408-922F-C195E1D2BD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7696" y="2688662"/>
            <a:ext cx="1015777" cy="292784"/>
          </a:xfrm>
          <a:prstGeom prst="rect">
            <a:avLst/>
          </a:prstGeom>
        </p:spPr>
      </p:pic>
    </p:spTree>
    <p:extLst>
      <p:ext uri="{BB962C8B-B14F-4D97-AF65-F5344CB8AC3E}">
        <p14:creationId xmlns:p14="http://schemas.microsoft.com/office/powerpoint/2010/main" val="1906957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120000-wh.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4878" y="888249"/>
            <a:ext cx="2618936" cy="936822"/>
          </a:xfrm>
          <a:prstGeom prst="rect">
            <a:avLst/>
          </a:prstGeom>
        </p:spPr>
      </p:pic>
      <p:pic>
        <p:nvPicPr>
          <p:cNvPr id="8" name="Picture 7" descr="12000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4878" y="2182833"/>
            <a:ext cx="2618936" cy="936822"/>
          </a:xfrm>
          <a:prstGeom prst="rect">
            <a:avLst/>
          </a:prstGeom>
        </p:spPr>
      </p:pic>
      <p:pic>
        <p:nvPicPr>
          <p:cNvPr id="28" name="Picture 27"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3754858" y="3679736"/>
            <a:ext cx="392580" cy="1030523"/>
          </a:xfrm>
          <a:prstGeom prst="rect">
            <a:avLst/>
          </a:prstGeom>
        </p:spPr>
      </p:pic>
      <p:pic>
        <p:nvPicPr>
          <p:cNvPr id="29" name="Picture 28"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4186696" y="3679736"/>
            <a:ext cx="392580" cy="1030523"/>
          </a:xfrm>
          <a:prstGeom prst="rect">
            <a:avLst/>
          </a:prstGeom>
        </p:spPr>
      </p:pic>
      <p:pic>
        <p:nvPicPr>
          <p:cNvPr id="30" name="Picture 29"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4618535" y="3679736"/>
            <a:ext cx="392580" cy="1030523"/>
          </a:xfrm>
          <a:prstGeom prst="rect">
            <a:avLst/>
          </a:prstGeom>
        </p:spPr>
      </p:pic>
      <p:grpSp>
        <p:nvGrpSpPr>
          <p:cNvPr id="51" name="Group 50"/>
          <p:cNvGrpSpPr/>
          <p:nvPr/>
        </p:nvGrpSpPr>
        <p:grpSpPr>
          <a:xfrm>
            <a:off x="774021" y="3620064"/>
            <a:ext cx="2126374" cy="2241763"/>
            <a:chOff x="774021" y="3620064"/>
            <a:chExt cx="2126374" cy="2241763"/>
          </a:xfrm>
        </p:grpSpPr>
        <p:grpSp>
          <p:nvGrpSpPr>
            <p:cNvPr id="49" name="Group 48"/>
            <p:cNvGrpSpPr/>
            <p:nvPr/>
          </p:nvGrpSpPr>
          <p:grpSpPr>
            <a:xfrm>
              <a:off x="780462" y="3679736"/>
              <a:ext cx="2119933" cy="2182091"/>
              <a:chOff x="780462" y="3679736"/>
              <a:chExt cx="2119933" cy="2182091"/>
            </a:xfrm>
          </p:grpSpPr>
          <p:pic>
            <p:nvPicPr>
              <p:cNvPr id="15" name="Picture 14" descr="1in1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462" y="3679736"/>
                <a:ext cx="392580" cy="1030523"/>
              </a:xfrm>
              <a:prstGeom prst="rect">
                <a:avLst/>
              </a:prstGeom>
            </p:spPr>
          </p:pic>
          <p:pic>
            <p:nvPicPr>
              <p:cNvPr id="16" name="Picture 15"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1212300" y="3679736"/>
                <a:ext cx="392580" cy="1030523"/>
              </a:xfrm>
              <a:prstGeom prst="rect">
                <a:avLst/>
              </a:prstGeom>
            </p:spPr>
          </p:pic>
          <p:pic>
            <p:nvPicPr>
              <p:cNvPr id="17" name="Picture 16"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1644138" y="3679736"/>
                <a:ext cx="392580" cy="1030523"/>
              </a:xfrm>
              <a:prstGeom prst="rect">
                <a:avLst/>
              </a:prstGeom>
            </p:spPr>
          </p:pic>
          <p:pic>
            <p:nvPicPr>
              <p:cNvPr id="18" name="Picture 17"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2075977" y="3679736"/>
                <a:ext cx="392580" cy="1030523"/>
              </a:xfrm>
              <a:prstGeom prst="rect">
                <a:avLst/>
              </a:prstGeom>
            </p:spPr>
          </p:pic>
          <p:pic>
            <p:nvPicPr>
              <p:cNvPr id="19" name="Picture 18"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2507815" y="3679736"/>
                <a:ext cx="392580" cy="1030523"/>
              </a:xfrm>
              <a:prstGeom prst="rect">
                <a:avLst/>
              </a:prstGeom>
            </p:spPr>
          </p:pic>
          <p:pic>
            <p:nvPicPr>
              <p:cNvPr id="20" name="Picture 19"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1212300" y="4831304"/>
                <a:ext cx="392580" cy="1030523"/>
              </a:xfrm>
              <a:prstGeom prst="rect">
                <a:avLst/>
              </a:prstGeom>
            </p:spPr>
          </p:pic>
          <p:pic>
            <p:nvPicPr>
              <p:cNvPr id="21" name="Picture 20"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1644138" y="4831304"/>
                <a:ext cx="392580" cy="1030523"/>
              </a:xfrm>
              <a:prstGeom prst="rect">
                <a:avLst/>
              </a:prstGeom>
            </p:spPr>
          </p:pic>
          <p:pic>
            <p:nvPicPr>
              <p:cNvPr id="22" name="Picture 21"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2075977" y="4831304"/>
                <a:ext cx="392580" cy="1030523"/>
              </a:xfrm>
              <a:prstGeom prst="rect">
                <a:avLst/>
              </a:prstGeom>
            </p:spPr>
          </p:pic>
          <p:pic>
            <p:nvPicPr>
              <p:cNvPr id="23" name="Picture 22"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2507815" y="4831304"/>
                <a:ext cx="392580" cy="1030523"/>
              </a:xfrm>
              <a:prstGeom prst="rect">
                <a:avLst/>
              </a:prstGeom>
            </p:spPr>
          </p:pic>
          <p:pic>
            <p:nvPicPr>
              <p:cNvPr id="24" name="Picture 23"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780462" y="4831304"/>
                <a:ext cx="392580" cy="1030523"/>
              </a:xfrm>
              <a:prstGeom prst="rect">
                <a:avLst/>
              </a:prstGeom>
            </p:spPr>
          </p:pic>
        </p:grpSp>
        <p:pic>
          <p:nvPicPr>
            <p:cNvPr id="38" name="Picture 37" descr="grad ca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021" y="3620064"/>
              <a:ext cx="407759" cy="239674"/>
            </a:xfrm>
            <a:prstGeom prst="rect">
              <a:avLst/>
            </a:prstGeom>
          </p:spPr>
        </p:pic>
      </p:grpSp>
      <p:grpSp>
        <p:nvGrpSpPr>
          <p:cNvPr id="50" name="Group 49"/>
          <p:cNvGrpSpPr/>
          <p:nvPr/>
        </p:nvGrpSpPr>
        <p:grpSpPr>
          <a:xfrm>
            <a:off x="3314191" y="3620064"/>
            <a:ext cx="2128762" cy="2241763"/>
            <a:chOff x="3314191" y="3620064"/>
            <a:chExt cx="2128762" cy="2241763"/>
          </a:xfrm>
        </p:grpSpPr>
        <p:pic>
          <p:nvPicPr>
            <p:cNvPr id="27" name="Picture 26" descr="1in1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3020" y="3679736"/>
              <a:ext cx="392580" cy="1030523"/>
            </a:xfrm>
            <a:prstGeom prst="rect">
              <a:avLst/>
            </a:prstGeom>
          </p:spPr>
        </p:pic>
        <p:pic>
          <p:nvPicPr>
            <p:cNvPr id="31" name="Picture 30"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5050373" y="3679736"/>
              <a:ext cx="392580" cy="1030523"/>
            </a:xfrm>
            <a:prstGeom prst="rect">
              <a:avLst/>
            </a:prstGeom>
          </p:spPr>
        </p:pic>
        <p:pic>
          <p:nvPicPr>
            <p:cNvPr id="32" name="Picture 31"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3754858" y="4831304"/>
              <a:ext cx="392580" cy="1030523"/>
            </a:xfrm>
            <a:prstGeom prst="rect">
              <a:avLst/>
            </a:prstGeom>
          </p:spPr>
        </p:pic>
        <p:pic>
          <p:nvPicPr>
            <p:cNvPr id="33" name="Picture 32"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4186696" y="4831304"/>
              <a:ext cx="392580" cy="1030523"/>
            </a:xfrm>
            <a:prstGeom prst="rect">
              <a:avLst/>
            </a:prstGeom>
          </p:spPr>
        </p:pic>
        <p:pic>
          <p:nvPicPr>
            <p:cNvPr id="34" name="Picture 33"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4618535" y="4831304"/>
              <a:ext cx="392580" cy="1030523"/>
            </a:xfrm>
            <a:prstGeom prst="rect">
              <a:avLst/>
            </a:prstGeom>
          </p:spPr>
        </p:pic>
        <p:pic>
          <p:nvPicPr>
            <p:cNvPr id="35" name="Picture 34"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5050373" y="4831304"/>
              <a:ext cx="392580" cy="1030523"/>
            </a:xfrm>
            <a:prstGeom prst="rect">
              <a:avLst/>
            </a:prstGeom>
          </p:spPr>
        </p:pic>
        <p:pic>
          <p:nvPicPr>
            <p:cNvPr id="36" name="Picture 35" descr="1in10.png"/>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3323020" y="4831304"/>
              <a:ext cx="392580" cy="1030523"/>
            </a:xfrm>
            <a:prstGeom prst="rect">
              <a:avLst/>
            </a:prstGeom>
          </p:spPr>
        </p:pic>
        <p:pic>
          <p:nvPicPr>
            <p:cNvPr id="39" name="Picture 38" descr="grad ca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4191" y="3620064"/>
              <a:ext cx="407759" cy="239674"/>
            </a:xfrm>
            <a:prstGeom prst="rect">
              <a:avLst/>
            </a:prstGeom>
          </p:spPr>
        </p:pic>
        <p:pic>
          <p:nvPicPr>
            <p:cNvPr id="40" name="Picture 39" descr="1in1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4858" y="3679736"/>
              <a:ext cx="392580" cy="1030523"/>
            </a:xfrm>
            <a:prstGeom prst="rect">
              <a:avLst/>
            </a:prstGeom>
          </p:spPr>
        </p:pic>
        <p:pic>
          <p:nvPicPr>
            <p:cNvPr id="41" name="Picture 40" descr="grad ca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6029" y="3620064"/>
              <a:ext cx="407759" cy="239674"/>
            </a:xfrm>
            <a:prstGeom prst="rect">
              <a:avLst/>
            </a:prstGeom>
          </p:spPr>
        </p:pic>
        <p:pic>
          <p:nvPicPr>
            <p:cNvPr id="42" name="Picture 41" descr="1in1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5538" y="3679736"/>
              <a:ext cx="392580" cy="1030523"/>
            </a:xfrm>
            <a:prstGeom prst="rect">
              <a:avLst/>
            </a:prstGeom>
          </p:spPr>
        </p:pic>
        <p:pic>
          <p:nvPicPr>
            <p:cNvPr id="43" name="Picture 42" descr="grad ca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6709" y="3620064"/>
              <a:ext cx="407759" cy="239674"/>
            </a:xfrm>
            <a:prstGeom prst="rect">
              <a:avLst/>
            </a:prstGeom>
          </p:spPr>
        </p:pic>
        <p:pic>
          <p:nvPicPr>
            <p:cNvPr id="44" name="Picture 43" descr="1in1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9693" y="3679736"/>
              <a:ext cx="392580" cy="1030523"/>
            </a:xfrm>
            <a:prstGeom prst="rect">
              <a:avLst/>
            </a:prstGeom>
          </p:spPr>
        </p:pic>
        <p:pic>
          <p:nvPicPr>
            <p:cNvPr id="45" name="Picture 44" descr="grad ca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0864" y="3620064"/>
              <a:ext cx="407759" cy="239674"/>
            </a:xfrm>
            <a:prstGeom prst="rect">
              <a:avLst/>
            </a:prstGeom>
          </p:spPr>
        </p:pic>
      </p:grpSp>
      <p:pic>
        <p:nvPicPr>
          <p:cNvPr id="48" name="Picture 47" descr="Map 080314.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31852" y="5077562"/>
            <a:ext cx="2192795" cy="1355649"/>
          </a:xfrm>
          <a:prstGeom prst="rect">
            <a:avLst/>
          </a:prstGeom>
        </p:spPr>
      </p:pic>
      <p:pic>
        <p:nvPicPr>
          <p:cNvPr id="52" name="Picture 51" descr="KIPP Main Logo_White.eps"/>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18312" y="6216286"/>
            <a:ext cx="1179005" cy="343629"/>
          </a:xfrm>
          <a:prstGeom prst="rect">
            <a:avLst/>
          </a:prstGeom>
        </p:spPr>
      </p:pic>
      <p:pic>
        <p:nvPicPr>
          <p:cNvPr id="53" name="Picture 52" descr="KIPP Main Logo_Blue.ep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6895" y="6216286"/>
            <a:ext cx="1179005" cy="343629"/>
          </a:xfrm>
          <a:prstGeom prst="rect">
            <a:avLst/>
          </a:prstGeom>
        </p:spPr>
      </p:pic>
      <p:pic>
        <p:nvPicPr>
          <p:cNvPr id="6" name="Picture 5" descr="Recruitment Map_Site_011516.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71983" y="3638393"/>
            <a:ext cx="2152664" cy="1355649"/>
          </a:xfrm>
          <a:prstGeom prst="rect">
            <a:avLst/>
          </a:prstGeom>
        </p:spPr>
      </p:pic>
      <p:pic>
        <p:nvPicPr>
          <p:cNvPr id="47" name="Picture 46"/>
          <p:cNvPicPr>
            <a:picLocks noChangeAspect="1"/>
          </p:cNvPicPr>
          <p:nvPr/>
        </p:nvPicPr>
        <p:blipFill>
          <a:blip r:embed="rId10"/>
          <a:stretch>
            <a:fillRect/>
          </a:stretch>
        </p:blipFill>
        <p:spPr>
          <a:xfrm>
            <a:off x="602374" y="927663"/>
            <a:ext cx="2108200" cy="749300"/>
          </a:xfrm>
          <a:prstGeom prst="rect">
            <a:avLst/>
          </a:prstGeom>
        </p:spPr>
      </p:pic>
      <p:pic>
        <p:nvPicPr>
          <p:cNvPr id="54" name="Picture 53"/>
          <p:cNvPicPr>
            <a:picLocks noChangeAspect="1"/>
          </p:cNvPicPr>
          <p:nvPr/>
        </p:nvPicPr>
        <p:blipFill>
          <a:blip r:embed="rId11"/>
          <a:stretch>
            <a:fillRect/>
          </a:stretch>
        </p:blipFill>
        <p:spPr>
          <a:xfrm>
            <a:off x="602374" y="2174780"/>
            <a:ext cx="2108200" cy="749300"/>
          </a:xfrm>
          <a:prstGeom prst="rect">
            <a:avLst/>
          </a:prstGeom>
        </p:spPr>
      </p:pic>
      <p:pic>
        <p:nvPicPr>
          <p:cNvPr id="55" name="Picture 54"/>
          <p:cNvPicPr>
            <a:picLocks noChangeAspect="1"/>
          </p:cNvPicPr>
          <p:nvPr/>
        </p:nvPicPr>
        <p:blipFill>
          <a:blip r:embed="rId12"/>
          <a:stretch>
            <a:fillRect/>
          </a:stretch>
        </p:blipFill>
        <p:spPr>
          <a:xfrm>
            <a:off x="6840874" y="2549430"/>
            <a:ext cx="1117600" cy="749300"/>
          </a:xfrm>
          <a:prstGeom prst="rect">
            <a:avLst/>
          </a:prstGeom>
        </p:spPr>
      </p:pic>
      <p:pic>
        <p:nvPicPr>
          <p:cNvPr id="56" name="Picture 55"/>
          <p:cNvPicPr>
            <a:picLocks noChangeAspect="1"/>
          </p:cNvPicPr>
          <p:nvPr/>
        </p:nvPicPr>
        <p:blipFill>
          <a:blip r:embed="rId13"/>
          <a:stretch>
            <a:fillRect/>
          </a:stretch>
        </p:blipFill>
        <p:spPr>
          <a:xfrm>
            <a:off x="6840874" y="1075771"/>
            <a:ext cx="1117600" cy="749300"/>
          </a:xfrm>
          <a:prstGeom prst="rect">
            <a:avLst/>
          </a:prstGeom>
        </p:spPr>
      </p:pic>
    </p:spTree>
    <p:extLst>
      <p:ext uri="{BB962C8B-B14F-4D97-AF65-F5344CB8AC3E}">
        <p14:creationId xmlns:p14="http://schemas.microsoft.com/office/powerpoint/2010/main" val="13759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1933490782_181887c1cf_k.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TextBox 2"/>
          <p:cNvSpPr txBox="1"/>
          <p:nvPr/>
        </p:nvSpPr>
        <p:spPr>
          <a:xfrm>
            <a:off x="368300" y="4976074"/>
            <a:ext cx="8432800" cy="830997"/>
          </a:xfrm>
          <a:prstGeom prst="rect">
            <a:avLst/>
          </a:prstGeom>
          <a:solidFill>
            <a:schemeClr val="bg1"/>
          </a:solidFill>
        </p:spPr>
        <p:txBody>
          <a:bodyPr wrap="square" rtlCol="0" anchor="ctr">
            <a:spAutoFit/>
          </a:bodyPr>
          <a:lstStyle/>
          <a:p>
            <a:pPr algn="ctr"/>
            <a:r>
              <a:rPr lang="en-US" sz="2400" dirty="0">
                <a:solidFill>
                  <a:srgbClr val="000000"/>
                </a:solidFill>
              </a:rPr>
              <a:t>More photos, templates, and resources can be found at</a:t>
            </a:r>
          </a:p>
          <a:p>
            <a:pPr algn="ctr"/>
            <a:r>
              <a:rPr lang="en-US" sz="2400" dirty="0">
                <a:solidFill>
                  <a:srgbClr val="3366FF"/>
                </a:solidFill>
              </a:rPr>
              <a:t>http://</a:t>
            </a:r>
            <a:r>
              <a:rPr lang="en-US" sz="2400" dirty="0" err="1">
                <a:solidFill>
                  <a:srgbClr val="3366FF"/>
                </a:solidFill>
              </a:rPr>
              <a:t>www.kipp.org</a:t>
            </a:r>
            <a:r>
              <a:rPr lang="en-US" sz="2400" dirty="0">
                <a:solidFill>
                  <a:srgbClr val="3366FF"/>
                </a:solidFill>
              </a:rPr>
              <a:t>/brand/</a:t>
            </a:r>
          </a:p>
        </p:txBody>
      </p:sp>
    </p:spTree>
    <p:extLst>
      <p:ext uri="{BB962C8B-B14F-4D97-AF65-F5344CB8AC3E}">
        <p14:creationId xmlns:p14="http://schemas.microsoft.com/office/powerpoint/2010/main" val="3460985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816009-19D2-4C0C-9F93-5C838C5985C6}"/>
              </a:ext>
            </a:extLst>
          </p:cNvPr>
          <p:cNvSpPr txBox="1"/>
          <p:nvPr/>
        </p:nvSpPr>
        <p:spPr>
          <a:xfrm>
            <a:off x="0" y="1644292"/>
            <a:ext cx="9144000" cy="1446550"/>
          </a:xfrm>
          <a:prstGeom prst="rect">
            <a:avLst/>
          </a:prstGeom>
          <a:solidFill>
            <a:srgbClr val="BCD631"/>
          </a:solidFill>
        </p:spPr>
        <p:txBody>
          <a:bodyPr wrap="square" rtlCol="0">
            <a:spAutoFit/>
          </a:bodyPr>
          <a:lstStyle/>
          <a:p>
            <a:pPr algn="r"/>
            <a:r>
              <a:rPr lang="en-US" sz="7200" b="1" dirty="0">
                <a:solidFill>
                  <a:srgbClr val="132548"/>
                </a:solidFill>
                <a:latin typeface="TheSans B8 ExtraBold" panose="020B0903040303060204" pitchFamily="34" charset="0"/>
                <a:cs typeface="BadaBoom BB"/>
              </a:rPr>
              <a:t>AP Power Moves</a:t>
            </a:r>
          </a:p>
          <a:p>
            <a:pPr algn="r"/>
            <a:endParaRPr lang="en-US" sz="1600" dirty="0">
              <a:latin typeface="BadaBoom BB"/>
              <a:cs typeface="BadaBoom BB"/>
            </a:endParaRPr>
          </a:p>
        </p:txBody>
      </p:sp>
      <p:sp>
        <p:nvSpPr>
          <p:cNvPr id="5" name="TextBox 4">
            <a:extLst>
              <a:ext uri="{FF2B5EF4-FFF2-40B4-BE49-F238E27FC236}">
                <a16:creationId xmlns:a16="http://schemas.microsoft.com/office/drawing/2014/main" xmlns="" id="{421BB6C2-ED25-4867-978A-D45D407A628F}"/>
              </a:ext>
            </a:extLst>
          </p:cNvPr>
          <p:cNvSpPr txBox="1"/>
          <p:nvPr/>
        </p:nvSpPr>
        <p:spPr>
          <a:xfrm>
            <a:off x="97692" y="4279221"/>
            <a:ext cx="1986318" cy="1200329"/>
          </a:xfrm>
          <a:prstGeom prst="rect">
            <a:avLst/>
          </a:prstGeom>
          <a:noFill/>
        </p:spPr>
        <p:txBody>
          <a:bodyPr wrap="square" rtlCol="0">
            <a:spAutoFit/>
          </a:bodyPr>
          <a:lstStyle/>
          <a:p>
            <a:pPr algn="ctr"/>
            <a:r>
              <a:rPr lang="en-US" sz="3600" b="1" dirty="0">
                <a:solidFill>
                  <a:srgbClr val="1E4B7B"/>
                </a:solidFill>
                <a:cs typeface="Back Issues BB"/>
              </a:rPr>
              <a:t>Power Moves</a:t>
            </a:r>
          </a:p>
        </p:txBody>
      </p:sp>
      <p:sp>
        <p:nvSpPr>
          <p:cNvPr id="6" name="TextBox 5">
            <a:extLst>
              <a:ext uri="{FF2B5EF4-FFF2-40B4-BE49-F238E27FC236}">
                <a16:creationId xmlns:a16="http://schemas.microsoft.com/office/drawing/2014/main" xmlns="" id="{0F660CA7-90EB-4442-A40F-E7257EFBE235}"/>
              </a:ext>
            </a:extLst>
          </p:cNvPr>
          <p:cNvSpPr txBox="1"/>
          <p:nvPr/>
        </p:nvSpPr>
        <p:spPr>
          <a:xfrm>
            <a:off x="3174853" y="4295501"/>
            <a:ext cx="2588730" cy="1200329"/>
          </a:xfrm>
          <a:prstGeom prst="rect">
            <a:avLst/>
          </a:prstGeom>
          <a:noFill/>
        </p:spPr>
        <p:txBody>
          <a:bodyPr wrap="square" rtlCol="0">
            <a:spAutoFit/>
          </a:bodyPr>
          <a:lstStyle/>
          <a:p>
            <a:pPr algn="ctr"/>
            <a:r>
              <a:rPr lang="en-US" sz="3600" b="1" dirty="0">
                <a:solidFill>
                  <a:srgbClr val="1E4B7B"/>
                </a:solidFill>
                <a:cs typeface="Back Issues BB"/>
              </a:rPr>
              <a:t>Teacher Efficacy</a:t>
            </a:r>
          </a:p>
        </p:txBody>
      </p:sp>
      <p:sp>
        <p:nvSpPr>
          <p:cNvPr id="7" name="TextBox 6">
            <a:extLst>
              <a:ext uri="{FF2B5EF4-FFF2-40B4-BE49-F238E27FC236}">
                <a16:creationId xmlns:a16="http://schemas.microsoft.com/office/drawing/2014/main" xmlns="" id="{06EBE553-D157-4A7F-980A-87E41CAB9359}"/>
              </a:ext>
            </a:extLst>
          </p:cNvPr>
          <p:cNvSpPr txBox="1"/>
          <p:nvPr/>
        </p:nvSpPr>
        <p:spPr>
          <a:xfrm>
            <a:off x="6773019" y="4297698"/>
            <a:ext cx="2360800" cy="1200329"/>
          </a:xfrm>
          <a:prstGeom prst="rect">
            <a:avLst/>
          </a:prstGeom>
          <a:noFill/>
        </p:spPr>
        <p:txBody>
          <a:bodyPr wrap="square" rtlCol="0">
            <a:spAutoFit/>
          </a:bodyPr>
          <a:lstStyle/>
          <a:p>
            <a:pPr algn="ctr"/>
            <a:r>
              <a:rPr lang="en-US" sz="3600" b="1" dirty="0">
                <a:solidFill>
                  <a:srgbClr val="1E4B7B"/>
                </a:solidFill>
                <a:cs typeface="Back Issues BB"/>
              </a:rPr>
              <a:t>Student Gains</a:t>
            </a:r>
          </a:p>
        </p:txBody>
      </p:sp>
      <p:sp>
        <p:nvSpPr>
          <p:cNvPr id="8" name="Right Arrow 19">
            <a:extLst>
              <a:ext uri="{FF2B5EF4-FFF2-40B4-BE49-F238E27FC236}">
                <a16:creationId xmlns:a16="http://schemas.microsoft.com/office/drawing/2014/main" xmlns="" id="{261BA6FF-0D7C-4C24-80F3-A8695BD6F777}"/>
              </a:ext>
            </a:extLst>
          </p:cNvPr>
          <p:cNvSpPr/>
          <p:nvPr/>
        </p:nvSpPr>
        <p:spPr>
          <a:xfrm>
            <a:off x="2084005" y="4346542"/>
            <a:ext cx="1058286" cy="879126"/>
          </a:xfrm>
          <a:prstGeom prst="rightArrow">
            <a:avLst/>
          </a:prstGeom>
          <a:solidFill>
            <a:srgbClr val="BCD63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20">
            <a:extLst>
              <a:ext uri="{FF2B5EF4-FFF2-40B4-BE49-F238E27FC236}">
                <a16:creationId xmlns:a16="http://schemas.microsoft.com/office/drawing/2014/main" xmlns="" id="{41396687-2818-4093-A4BE-E243EE47042D}"/>
              </a:ext>
            </a:extLst>
          </p:cNvPr>
          <p:cNvSpPr/>
          <p:nvPr/>
        </p:nvSpPr>
        <p:spPr>
          <a:xfrm>
            <a:off x="5688044" y="4401262"/>
            <a:ext cx="1058286" cy="879126"/>
          </a:xfrm>
          <a:prstGeom prst="rightArrow">
            <a:avLst/>
          </a:prstGeom>
          <a:solidFill>
            <a:srgbClr val="BCD63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4ED04A13-1980-40BD-A421-6DA33A9B051A}"/>
              </a:ext>
            </a:extLst>
          </p:cNvPr>
          <p:cNvPicPr>
            <a:picLocks noChangeAspect="1"/>
          </p:cNvPicPr>
          <p:nvPr/>
        </p:nvPicPr>
        <p:blipFill>
          <a:blip r:embed="rId3"/>
          <a:stretch>
            <a:fillRect/>
          </a:stretch>
        </p:blipFill>
        <p:spPr>
          <a:xfrm>
            <a:off x="342900" y="6109152"/>
            <a:ext cx="2389284" cy="516882"/>
          </a:xfrm>
          <a:prstGeom prst="rect">
            <a:avLst/>
          </a:prstGeom>
        </p:spPr>
      </p:pic>
    </p:spTree>
    <p:extLst>
      <p:ext uri="{BB962C8B-B14F-4D97-AF65-F5344CB8AC3E}">
        <p14:creationId xmlns:p14="http://schemas.microsoft.com/office/powerpoint/2010/main" val="2237232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816009-19D2-4C0C-9F93-5C838C5985C6}"/>
              </a:ext>
            </a:extLst>
          </p:cNvPr>
          <p:cNvSpPr txBox="1"/>
          <p:nvPr/>
        </p:nvSpPr>
        <p:spPr>
          <a:xfrm>
            <a:off x="0" y="455572"/>
            <a:ext cx="9144000" cy="1446550"/>
          </a:xfrm>
          <a:prstGeom prst="rect">
            <a:avLst/>
          </a:prstGeom>
          <a:solidFill>
            <a:srgbClr val="BCD631"/>
          </a:solidFill>
        </p:spPr>
        <p:txBody>
          <a:bodyPr wrap="square" rtlCol="0">
            <a:spAutoFit/>
          </a:bodyPr>
          <a:lstStyle/>
          <a:p>
            <a:pPr algn="r"/>
            <a:r>
              <a:rPr lang="en-US" sz="7200" b="1" dirty="0">
                <a:solidFill>
                  <a:srgbClr val="132548"/>
                </a:solidFill>
                <a:latin typeface="TheSans B8 ExtraBold" panose="020B0903040303060204" pitchFamily="34" charset="0"/>
                <a:cs typeface="BadaBoom BB"/>
              </a:rPr>
              <a:t>AP Power Moves</a:t>
            </a:r>
          </a:p>
          <a:p>
            <a:pPr algn="r"/>
            <a:endParaRPr lang="en-US" sz="1600" dirty="0">
              <a:latin typeface="BadaBoom BB"/>
              <a:cs typeface="BadaBoom BB"/>
            </a:endParaRPr>
          </a:p>
        </p:txBody>
      </p:sp>
      <p:sp>
        <p:nvSpPr>
          <p:cNvPr id="10" name="Rectangle 9">
            <a:extLst>
              <a:ext uri="{FF2B5EF4-FFF2-40B4-BE49-F238E27FC236}">
                <a16:creationId xmlns:a16="http://schemas.microsoft.com/office/drawing/2014/main" xmlns="" id="{27B6F2C5-8B3B-4D16-A4C2-A19CE5E989F6}"/>
              </a:ext>
            </a:extLst>
          </p:cNvPr>
          <p:cNvSpPr/>
          <p:nvPr/>
        </p:nvSpPr>
        <p:spPr>
          <a:xfrm>
            <a:off x="515251" y="2266857"/>
            <a:ext cx="8205789" cy="41514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11</a:t>
            </a:r>
          </a:p>
        </p:txBody>
      </p:sp>
      <p:sp>
        <p:nvSpPr>
          <p:cNvPr id="11" name="TextBox 10">
            <a:extLst>
              <a:ext uri="{FF2B5EF4-FFF2-40B4-BE49-F238E27FC236}">
                <a16:creationId xmlns:a16="http://schemas.microsoft.com/office/drawing/2014/main" xmlns="" id="{D3495D9A-607B-4C7C-A9BD-ED0DC65C6FE3}"/>
              </a:ext>
            </a:extLst>
          </p:cNvPr>
          <p:cNvSpPr txBox="1"/>
          <p:nvPr/>
        </p:nvSpPr>
        <p:spPr>
          <a:xfrm>
            <a:off x="1199066" y="2266857"/>
            <a:ext cx="7359160" cy="4093428"/>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a:solidFill>
                  <a:srgbClr val="1E4B7B"/>
                </a:solidFill>
                <a:latin typeface="Back Issues BB"/>
                <a:cs typeface="Back Issues BB"/>
              </a:rPr>
              <a:t>Calling all APs and coaches: Master these mighty moves for a super powerful year!</a:t>
            </a:r>
          </a:p>
          <a:p>
            <a:endParaRPr lang="en-US" sz="2000" dirty="0">
              <a:latin typeface="Back Issues BB"/>
              <a:cs typeface="Back Issues BB"/>
            </a:endParaRPr>
          </a:p>
          <a:p>
            <a:r>
              <a:rPr lang="en-US" sz="2000" dirty="0">
                <a:solidFill>
                  <a:srgbClr val="BCD631"/>
                </a:solidFill>
                <a:latin typeface="Whitney Black"/>
                <a:cs typeface="Whitney Black"/>
              </a:rPr>
              <a:t>Internalize with intention </a:t>
            </a:r>
            <a:r>
              <a:rPr lang="en-US" sz="2000" dirty="0">
                <a:solidFill>
                  <a:srgbClr val="1E4B7B"/>
                </a:solidFill>
                <a:latin typeface="Whitney Medium"/>
                <a:cs typeface="Whitney Medium"/>
              </a:rPr>
              <a:t>in content team meetings and  </a:t>
            </a:r>
          </a:p>
          <a:p>
            <a:r>
              <a:rPr lang="en-US" sz="2000" dirty="0">
                <a:solidFill>
                  <a:srgbClr val="1E4B7B"/>
                </a:solidFill>
                <a:latin typeface="Whitney Medium"/>
                <a:cs typeface="Whitney Medium"/>
              </a:rPr>
              <a:t>coaching 1:1s</a:t>
            </a:r>
          </a:p>
          <a:p>
            <a:endParaRPr lang="en-US" sz="2000" dirty="0">
              <a:latin typeface="Whitney Light"/>
              <a:cs typeface="Whitney Light"/>
            </a:endParaRPr>
          </a:p>
          <a:p>
            <a:r>
              <a:rPr lang="en-US" sz="2000" dirty="0">
                <a:solidFill>
                  <a:srgbClr val="BCD631"/>
                </a:solidFill>
                <a:latin typeface="Whitney Black"/>
                <a:cs typeface="Whitney Black"/>
              </a:rPr>
              <a:t>Turn observation into action </a:t>
            </a:r>
            <a:r>
              <a:rPr lang="en-US" sz="2000" dirty="0">
                <a:solidFill>
                  <a:srgbClr val="1E4B7B"/>
                </a:solidFill>
                <a:latin typeface="Whitney Medium"/>
                <a:cs typeface="Whitney Medium"/>
              </a:rPr>
              <a:t>with strong start tools, content rubrics, and by practicing teacher action steps</a:t>
            </a:r>
          </a:p>
          <a:p>
            <a:endParaRPr lang="en-US" sz="2000" dirty="0">
              <a:latin typeface="Whitney Light"/>
              <a:cs typeface="Whitney Light"/>
            </a:endParaRPr>
          </a:p>
          <a:p>
            <a:r>
              <a:rPr lang="en-US" sz="2000" dirty="0">
                <a:solidFill>
                  <a:srgbClr val="BCD631"/>
                </a:solidFill>
                <a:latin typeface="Whitney Black"/>
                <a:cs typeface="Whitney Black"/>
              </a:rPr>
              <a:t>Let the data drive you </a:t>
            </a:r>
            <a:r>
              <a:rPr lang="en-US" sz="2000" dirty="0">
                <a:solidFill>
                  <a:srgbClr val="1E4B7B"/>
                </a:solidFill>
                <a:latin typeface="Whitney Medium"/>
                <a:cs typeface="Whitney Medium"/>
              </a:rPr>
              <a:t>by analyzing student work and practicing </a:t>
            </a:r>
            <a:r>
              <a:rPr lang="en-US" sz="2000" dirty="0" err="1">
                <a:solidFill>
                  <a:srgbClr val="1E4B7B"/>
                </a:solidFill>
                <a:latin typeface="Whitney Medium"/>
                <a:cs typeface="Whitney Medium"/>
              </a:rPr>
              <a:t>reteaching</a:t>
            </a:r>
            <a:r>
              <a:rPr lang="en-US" sz="2000" dirty="0">
                <a:solidFill>
                  <a:srgbClr val="1E4B7B"/>
                </a:solidFill>
                <a:latin typeface="Whitney Medium"/>
                <a:cs typeface="Whitney Medium"/>
              </a:rPr>
              <a:t> </a:t>
            </a:r>
          </a:p>
          <a:p>
            <a:endParaRPr lang="en-US" sz="2000" dirty="0">
              <a:latin typeface="Whitney Medium"/>
              <a:cs typeface="Whitney Medium"/>
            </a:endParaRPr>
          </a:p>
          <a:p>
            <a:r>
              <a:rPr lang="en-US" sz="2000" dirty="0">
                <a:solidFill>
                  <a:srgbClr val="BCD631"/>
                </a:solidFill>
                <a:latin typeface="Whitney Black"/>
                <a:cs typeface="Whitney Black"/>
              </a:rPr>
              <a:t>Monitor academic progress </a:t>
            </a:r>
            <a:r>
              <a:rPr lang="en-US" sz="2000" dirty="0">
                <a:solidFill>
                  <a:srgbClr val="1E4B7B"/>
                </a:solidFill>
                <a:latin typeface="Whitney Medium"/>
                <a:cs typeface="Whitney Medium"/>
              </a:rPr>
              <a:t>via weekly APM meetings</a:t>
            </a:r>
          </a:p>
        </p:txBody>
      </p:sp>
      <p:sp>
        <p:nvSpPr>
          <p:cNvPr id="12" name="TextBox 11">
            <a:extLst>
              <a:ext uri="{FF2B5EF4-FFF2-40B4-BE49-F238E27FC236}">
                <a16:creationId xmlns:a16="http://schemas.microsoft.com/office/drawing/2014/main" xmlns="" id="{E699CC39-7D30-42C6-B474-E48746C2E8E0}"/>
              </a:ext>
            </a:extLst>
          </p:cNvPr>
          <p:cNvSpPr txBox="1"/>
          <p:nvPr/>
        </p:nvSpPr>
        <p:spPr>
          <a:xfrm>
            <a:off x="830457" y="3099683"/>
            <a:ext cx="553565" cy="646331"/>
          </a:xfrm>
          <a:prstGeom prst="rect">
            <a:avLst/>
          </a:prstGeom>
          <a:noFill/>
        </p:spPr>
        <p:txBody>
          <a:bodyPr wrap="square" rtlCol="0">
            <a:spAutoFit/>
          </a:bodyPr>
          <a:lstStyle/>
          <a:p>
            <a:r>
              <a:rPr lang="en-US" sz="3600" dirty="0">
                <a:solidFill>
                  <a:srgbClr val="132548"/>
                </a:solidFill>
                <a:latin typeface="BadaBoom BB"/>
                <a:cs typeface="BadaBoom BB"/>
              </a:rPr>
              <a:t>1</a:t>
            </a:r>
          </a:p>
        </p:txBody>
      </p:sp>
      <p:sp>
        <p:nvSpPr>
          <p:cNvPr id="13" name="TextBox 12">
            <a:extLst>
              <a:ext uri="{FF2B5EF4-FFF2-40B4-BE49-F238E27FC236}">
                <a16:creationId xmlns:a16="http://schemas.microsoft.com/office/drawing/2014/main" xmlns="" id="{F7149492-BD1B-4F70-BC3E-5DF5603052DC}"/>
              </a:ext>
            </a:extLst>
          </p:cNvPr>
          <p:cNvSpPr txBox="1"/>
          <p:nvPr/>
        </p:nvSpPr>
        <p:spPr>
          <a:xfrm>
            <a:off x="830457" y="4042274"/>
            <a:ext cx="553565" cy="646331"/>
          </a:xfrm>
          <a:prstGeom prst="rect">
            <a:avLst/>
          </a:prstGeom>
          <a:noFill/>
        </p:spPr>
        <p:txBody>
          <a:bodyPr wrap="square" rtlCol="0">
            <a:spAutoFit/>
          </a:bodyPr>
          <a:lstStyle/>
          <a:p>
            <a:r>
              <a:rPr lang="en-US" sz="3600" dirty="0">
                <a:solidFill>
                  <a:srgbClr val="132548"/>
                </a:solidFill>
                <a:latin typeface="BadaBoom BB"/>
                <a:cs typeface="BadaBoom BB"/>
              </a:rPr>
              <a:t>2</a:t>
            </a:r>
          </a:p>
        </p:txBody>
      </p:sp>
      <p:sp>
        <p:nvSpPr>
          <p:cNvPr id="14" name="TextBox 13">
            <a:extLst>
              <a:ext uri="{FF2B5EF4-FFF2-40B4-BE49-F238E27FC236}">
                <a16:creationId xmlns:a16="http://schemas.microsoft.com/office/drawing/2014/main" xmlns="" id="{A2FE2F8C-68C5-4386-AD3F-79D7323E99D0}"/>
              </a:ext>
            </a:extLst>
          </p:cNvPr>
          <p:cNvSpPr txBox="1"/>
          <p:nvPr/>
        </p:nvSpPr>
        <p:spPr>
          <a:xfrm>
            <a:off x="830457" y="4913983"/>
            <a:ext cx="553565" cy="646331"/>
          </a:xfrm>
          <a:prstGeom prst="rect">
            <a:avLst/>
          </a:prstGeom>
          <a:noFill/>
        </p:spPr>
        <p:txBody>
          <a:bodyPr wrap="square" rtlCol="0">
            <a:spAutoFit/>
          </a:bodyPr>
          <a:lstStyle/>
          <a:p>
            <a:r>
              <a:rPr lang="en-US" sz="3600" dirty="0">
                <a:solidFill>
                  <a:srgbClr val="132548"/>
                </a:solidFill>
                <a:latin typeface="BadaBoom BB"/>
                <a:cs typeface="BadaBoom BB"/>
              </a:rPr>
              <a:t>3</a:t>
            </a:r>
          </a:p>
        </p:txBody>
      </p:sp>
      <p:sp>
        <p:nvSpPr>
          <p:cNvPr id="15" name="TextBox 14">
            <a:extLst>
              <a:ext uri="{FF2B5EF4-FFF2-40B4-BE49-F238E27FC236}">
                <a16:creationId xmlns:a16="http://schemas.microsoft.com/office/drawing/2014/main" xmlns="" id="{32662E88-5ED9-44BE-AA75-208D913F3FF6}"/>
              </a:ext>
            </a:extLst>
          </p:cNvPr>
          <p:cNvSpPr txBox="1"/>
          <p:nvPr/>
        </p:nvSpPr>
        <p:spPr>
          <a:xfrm>
            <a:off x="830457" y="5771954"/>
            <a:ext cx="553565" cy="646331"/>
          </a:xfrm>
          <a:prstGeom prst="rect">
            <a:avLst/>
          </a:prstGeom>
          <a:noFill/>
        </p:spPr>
        <p:txBody>
          <a:bodyPr wrap="square" rtlCol="0">
            <a:spAutoFit/>
          </a:bodyPr>
          <a:lstStyle/>
          <a:p>
            <a:r>
              <a:rPr lang="en-US" sz="3600" dirty="0">
                <a:solidFill>
                  <a:srgbClr val="132548"/>
                </a:solidFill>
                <a:latin typeface="BadaBoom BB"/>
                <a:cs typeface="BadaBoom BB"/>
              </a:rPr>
              <a:t>4</a:t>
            </a:r>
          </a:p>
        </p:txBody>
      </p:sp>
    </p:spTree>
    <p:extLst>
      <p:ext uri="{BB962C8B-B14F-4D97-AF65-F5344CB8AC3E}">
        <p14:creationId xmlns:p14="http://schemas.microsoft.com/office/powerpoint/2010/main" val="1375090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816009-19D2-4C0C-9F93-5C838C5985C6}"/>
              </a:ext>
            </a:extLst>
          </p:cNvPr>
          <p:cNvSpPr txBox="1"/>
          <p:nvPr/>
        </p:nvSpPr>
        <p:spPr>
          <a:xfrm>
            <a:off x="0" y="1644292"/>
            <a:ext cx="9144000" cy="1446550"/>
          </a:xfrm>
          <a:prstGeom prst="rect">
            <a:avLst/>
          </a:prstGeom>
          <a:solidFill>
            <a:srgbClr val="BCD631"/>
          </a:solidFill>
        </p:spPr>
        <p:txBody>
          <a:bodyPr wrap="square" rtlCol="0">
            <a:spAutoFit/>
          </a:bodyPr>
          <a:lstStyle/>
          <a:p>
            <a:pPr algn="r"/>
            <a:r>
              <a:rPr lang="en-US" sz="7200" b="1" dirty="0">
                <a:solidFill>
                  <a:srgbClr val="132548"/>
                </a:solidFill>
                <a:latin typeface="TheSans B8 ExtraBold" panose="020B0903040303060204" pitchFamily="34" charset="0"/>
                <a:cs typeface="BadaBoom BB"/>
              </a:rPr>
              <a:t>AP Power Moves</a:t>
            </a:r>
          </a:p>
          <a:p>
            <a:pPr algn="r"/>
            <a:endParaRPr lang="en-US" sz="1600" dirty="0">
              <a:latin typeface="BadaBoom BB"/>
              <a:cs typeface="BadaBoom BB"/>
            </a:endParaRPr>
          </a:p>
        </p:txBody>
      </p:sp>
      <p:sp>
        <p:nvSpPr>
          <p:cNvPr id="3" name="Rectangle 2">
            <a:extLst>
              <a:ext uri="{FF2B5EF4-FFF2-40B4-BE49-F238E27FC236}">
                <a16:creationId xmlns:a16="http://schemas.microsoft.com/office/drawing/2014/main" xmlns="" id="{E25B38A5-0154-4A3F-B6AF-82D173F6DCD9}"/>
              </a:ext>
            </a:extLst>
          </p:cNvPr>
          <p:cNvSpPr/>
          <p:nvPr/>
        </p:nvSpPr>
        <p:spPr>
          <a:xfrm>
            <a:off x="342900" y="4312334"/>
            <a:ext cx="6225294" cy="830997"/>
          </a:xfrm>
          <a:prstGeom prst="rect">
            <a:avLst/>
          </a:prstGeom>
        </p:spPr>
        <p:txBody>
          <a:bodyPr wrap="none">
            <a:spAutoFit/>
          </a:bodyPr>
          <a:lstStyle/>
          <a:p>
            <a:r>
              <a:rPr lang="en-US" sz="4800" b="1" dirty="0">
                <a:solidFill>
                  <a:srgbClr val="1E4B7B"/>
                </a:solidFill>
                <a:cs typeface="Back Issues BB"/>
              </a:rPr>
              <a:t>What’s the connection?</a:t>
            </a:r>
          </a:p>
        </p:txBody>
      </p:sp>
      <p:pic>
        <p:nvPicPr>
          <p:cNvPr id="10" name="Picture 9">
            <a:extLst>
              <a:ext uri="{FF2B5EF4-FFF2-40B4-BE49-F238E27FC236}">
                <a16:creationId xmlns:a16="http://schemas.microsoft.com/office/drawing/2014/main" xmlns="" id="{3C060260-AFDC-49D6-BFCF-973569BB3DCD}"/>
              </a:ext>
            </a:extLst>
          </p:cNvPr>
          <p:cNvPicPr>
            <a:picLocks noChangeAspect="1"/>
          </p:cNvPicPr>
          <p:nvPr/>
        </p:nvPicPr>
        <p:blipFill>
          <a:blip r:embed="rId3"/>
          <a:stretch>
            <a:fillRect/>
          </a:stretch>
        </p:blipFill>
        <p:spPr>
          <a:xfrm>
            <a:off x="342900" y="6109152"/>
            <a:ext cx="2389284" cy="516882"/>
          </a:xfrm>
          <a:prstGeom prst="rect">
            <a:avLst/>
          </a:prstGeom>
        </p:spPr>
      </p:pic>
    </p:spTree>
    <p:extLst>
      <p:ext uri="{BB962C8B-B14F-4D97-AF65-F5344CB8AC3E}">
        <p14:creationId xmlns:p14="http://schemas.microsoft.com/office/powerpoint/2010/main" val="1100705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816009-19D2-4C0C-9F93-5C838C5985C6}"/>
              </a:ext>
            </a:extLst>
          </p:cNvPr>
          <p:cNvSpPr txBox="1"/>
          <p:nvPr/>
        </p:nvSpPr>
        <p:spPr>
          <a:xfrm>
            <a:off x="0" y="1644292"/>
            <a:ext cx="9144000" cy="1446550"/>
          </a:xfrm>
          <a:prstGeom prst="rect">
            <a:avLst/>
          </a:prstGeom>
          <a:solidFill>
            <a:srgbClr val="BCD631"/>
          </a:solidFill>
        </p:spPr>
        <p:txBody>
          <a:bodyPr wrap="square" rtlCol="0">
            <a:spAutoFit/>
          </a:bodyPr>
          <a:lstStyle/>
          <a:p>
            <a:pPr algn="r"/>
            <a:r>
              <a:rPr lang="en-US" sz="7200" b="1" dirty="0">
                <a:solidFill>
                  <a:srgbClr val="132548"/>
                </a:solidFill>
                <a:latin typeface="TheSans B8 ExtraBold" panose="020B0903040303060204" pitchFamily="34" charset="0"/>
                <a:cs typeface="BadaBoom BB"/>
              </a:rPr>
              <a:t>Want more info?</a:t>
            </a:r>
          </a:p>
          <a:p>
            <a:pPr algn="r"/>
            <a:endParaRPr lang="en-US" sz="1600" dirty="0">
              <a:latin typeface="BadaBoom BB"/>
              <a:cs typeface="BadaBoom BB"/>
            </a:endParaRPr>
          </a:p>
        </p:txBody>
      </p:sp>
      <p:sp>
        <p:nvSpPr>
          <p:cNvPr id="3" name="Rectangle 2">
            <a:extLst>
              <a:ext uri="{FF2B5EF4-FFF2-40B4-BE49-F238E27FC236}">
                <a16:creationId xmlns:a16="http://schemas.microsoft.com/office/drawing/2014/main" xmlns="" id="{E25B38A5-0154-4A3F-B6AF-82D173F6DCD9}"/>
              </a:ext>
            </a:extLst>
          </p:cNvPr>
          <p:cNvSpPr/>
          <p:nvPr/>
        </p:nvSpPr>
        <p:spPr>
          <a:xfrm>
            <a:off x="342900" y="4422503"/>
            <a:ext cx="7340279" cy="584775"/>
          </a:xfrm>
          <a:prstGeom prst="rect">
            <a:avLst/>
          </a:prstGeom>
        </p:spPr>
        <p:txBody>
          <a:bodyPr wrap="none">
            <a:spAutoFit/>
          </a:bodyPr>
          <a:lstStyle/>
          <a:p>
            <a:r>
              <a:rPr lang="en-US" sz="3200" b="1" dirty="0">
                <a:solidFill>
                  <a:srgbClr val="1E4B7B"/>
                </a:solidFill>
                <a:cs typeface="Back Issues BB"/>
              </a:rPr>
              <a:t>Kippshare.org/instructional-power-moves</a:t>
            </a:r>
          </a:p>
        </p:txBody>
      </p:sp>
      <p:pic>
        <p:nvPicPr>
          <p:cNvPr id="4" name="Picture 3">
            <a:extLst>
              <a:ext uri="{FF2B5EF4-FFF2-40B4-BE49-F238E27FC236}">
                <a16:creationId xmlns:a16="http://schemas.microsoft.com/office/drawing/2014/main" xmlns="" id="{530F4E3C-9B40-4725-BE47-AE2649127F94}"/>
              </a:ext>
            </a:extLst>
          </p:cNvPr>
          <p:cNvPicPr>
            <a:picLocks noChangeAspect="1"/>
          </p:cNvPicPr>
          <p:nvPr/>
        </p:nvPicPr>
        <p:blipFill>
          <a:blip r:embed="rId3"/>
          <a:stretch>
            <a:fillRect/>
          </a:stretch>
        </p:blipFill>
        <p:spPr>
          <a:xfrm>
            <a:off x="342900" y="6109152"/>
            <a:ext cx="2389284" cy="516882"/>
          </a:xfrm>
          <a:prstGeom prst="rect">
            <a:avLst/>
          </a:prstGeom>
        </p:spPr>
      </p:pic>
    </p:spTree>
    <p:extLst>
      <p:ext uri="{BB962C8B-B14F-4D97-AF65-F5344CB8AC3E}">
        <p14:creationId xmlns:p14="http://schemas.microsoft.com/office/powerpoint/2010/main" val="38645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10" name="Rectangle 9"/>
          <p:cNvSpPr/>
          <p:nvPr/>
        </p:nvSpPr>
        <p:spPr>
          <a:xfrm>
            <a:off x="0" y="4835525"/>
            <a:ext cx="9144000" cy="1514475"/>
          </a:xfrm>
          <a:prstGeom prst="rect">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More Than Ever_Horiz_customizabl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23" y="5234084"/>
            <a:ext cx="3152632" cy="682545"/>
          </a:xfrm>
          <a:prstGeom prst="rect">
            <a:avLst/>
          </a:prstGeom>
        </p:spPr>
      </p:pic>
      <p:cxnSp>
        <p:nvCxnSpPr>
          <p:cNvPr id="20" name="Straight Connector 19"/>
          <p:cNvCxnSpPr/>
          <p:nvPr/>
        </p:nvCxnSpPr>
        <p:spPr>
          <a:xfrm>
            <a:off x="3601458" y="5156200"/>
            <a:ext cx="0" cy="939800"/>
          </a:xfrm>
          <a:prstGeom prst="line">
            <a:avLst/>
          </a:prstGeom>
          <a:ln w="12700">
            <a:solidFill>
              <a:srgbClr val="1E4B7B"/>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715758" y="5048250"/>
            <a:ext cx="5086350" cy="1098762"/>
          </a:xfrm>
          <a:prstGeom prst="rect">
            <a:avLst/>
          </a:prstGeom>
          <a:noFill/>
        </p:spPr>
        <p:txBody>
          <a:bodyPr wrap="square" rtlCol="0">
            <a:spAutoFit/>
          </a:bodyPr>
          <a:lstStyle/>
          <a:p>
            <a:pPr>
              <a:lnSpc>
                <a:spcPct val="90000"/>
              </a:lnSpc>
            </a:pPr>
            <a:r>
              <a:rPr lang="en-US" sz="3600" dirty="0">
                <a:solidFill>
                  <a:srgbClr val="1E4B7B"/>
                </a:solidFill>
              </a:rPr>
              <a:t>Click</a:t>
            </a:r>
            <a:r>
              <a:rPr lang="en-US" sz="3600" baseline="0" dirty="0">
                <a:solidFill>
                  <a:srgbClr val="1E4B7B"/>
                </a:solidFill>
              </a:rPr>
              <a:t> to add title.</a:t>
            </a:r>
          </a:p>
          <a:p>
            <a:pPr marL="0" marR="0" indent="0" algn="l" defTabSz="457200" rtl="0" eaLnBrk="1" fontAlgn="auto" latinLnBrk="0" hangingPunct="1">
              <a:lnSpc>
                <a:spcPct val="90000"/>
              </a:lnSpc>
              <a:spcBef>
                <a:spcPts val="0"/>
              </a:spcBef>
              <a:spcAft>
                <a:spcPts val="0"/>
              </a:spcAft>
              <a:buClrTx/>
              <a:buSzTx/>
              <a:buFontTx/>
              <a:buNone/>
              <a:tabLst/>
              <a:defRPr/>
            </a:pPr>
            <a:r>
              <a:rPr lang="en-US" sz="3600" dirty="0">
                <a:solidFill>
                  <a:srgbClr val="1E4B7B"/>
                </a:solidFill>
              </a:rPr>
              <a:t>Click</a:t>
            </a:r>
            <a:r>
              <a:rPr lang="en-US" sz="3600" baseline="0" dirty="0">
                <a:solidFill>
                  <a:srgbClr val="1E4B7B"/>
                </a:solidFill>
              </a:rPr>
              <a:t> to add title.</a:t>
            </a:r>
            <a:endParaRPr lang="en-US" sz="3600" dirty="0">
              <a:solidFill>
                <a:srgbClr val="1E4B7B"/>
              </a:solidFill>
            </a:endParaRPr>
          </a:p>
        </p:txBody>
      </p:sp>
      <p:sp>
        <p:nvSpPr>
          <p:cNvPr id="22" name="TextBox 21"/>
          <p:cNvSpPr txBox="1"/>
          <p:nvPr/>
        </p:nvSpPr>
        <p:spPr>
          <a:xfrm>
            <a:off x="1167063" y="5706834"/>
            <a:ext cx="2433785" cy="440178"/>
          </a:xfrm>
          <a:prstGeom prst="rect">
            <a:avLst/>
          </a:prstGeom>
          <a:noFill/>
        </p:spPr>
        <p:txBody>
          <a:bodyPr wrap="none" rtlCol="0">
            <a:normAutofit/>
          </a:bodyPr>
          <a:lstStyle/>
          <a:p>
            <a:pPr algn="r"/>
            <a:r>
              <a:rPr lang="en-US" sz="1110" spc="80" dirty="0">
                <a:solidFill>
                  <a:srgbClr val="1E4B7B"/>
                </a:solidFill>
              </a:rPr>
              <a:t>Regional Leader Retreat</a:t>
            </a:r>
          </a:p>
        </p:txBody>
      </p:sp>
      <p:pic>
        <p:nvPicPr>
          <p:cNvPr id="23" name="Picture 22" descr="KIPP Logo 653.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5363" y="5796699"/>
            <a:ext cx="352516" cy="101608"/>
          </a:xfrm>
          <a:prstGeom prst="rect">
            <a:avLst/>
          </a:prstGeom>
        </p:spPr>
      </p:pic>
    </p:spTree>
    <p:extLst>
      <p:ext uri="{BB962C8B-B14F-4D97-AF65-F5344CB8AC3E}">
        <p14:creationId xmlns:p14="http://schemas.microsoft.com/office/powerpoint/2010/main" val="206506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pic>
        <p:nvPicPr>
          <p:cNvPr id="3" name="Picture 2" descr="Logo_Navy_NoShad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3339" y="417957"/>
            <a:ext cx="2328517" cy="682707"/>
          </a:xfrm>
          <a:prstGeom prst="rect">
            <a:avLst/>
          </a:prstGeom>
        </p:spPr>
      </p:pic>
    </p:spTree>
    <p:extLst>
      <p:ext uri="{BB962C8B-B14F-4D97-AF65-F5344CB8AC3E}">
        <p14:creationId xmlns:p14="http://schemas.microsoft.com/office/powerpoint/2010/main" val="97484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26186" y="2442271"/>
            <a:ext cx="14770834" cy="1913829"/>
          </a:xfrm>
          <a:prstGeom prst="rect">
            <a:avLst/>
          </a:prstGeom>
          <a:effectLst/>
        </p:spPr>
      </p:pic>
      <p:pic>
        <p:nvPicPr>
          <p:cNvPr id="3" name="Picture 2" descr="Logo_Navy_NoShado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3339" y="5702915"/>
            <a:ext cx="2328517" cy="682707"/>
          </a:xfrm>
          <a:prstGeom prst="rect">
            <a:avLst/>
          </a:prstGeom>
        </p:spPr>
      </p:pic>
      <p:sp>
        <p:nvSpPr>
          <p:cNvPr id="4" name="Title 1"/>
          <p:cNvSpPr txBox="1">
            <a:spLocks/>
          </p:cNvSpPr>
          <p:nvPr/>
        </p:nvSpPr>
        <p:spPr>
          <a:xfrm>
            <a:off x="359231" y="2514840"/>
            <a:ext cx="6595531" cy="1792879"/>
          </a:xfrm>
          <a:prstGeom prst="rect">
            <a:avLst/>
          </a:prstGeom>
        </p:spPr>
        <p:txBody>
          <a:bodyPr anchor="ctr">
            <a:normAutofit/>
          </a:bodyPr>
          <a:lstStyle>
            <a:lvl1pPr algn="l" defTabSz="457200" rtl="0" eaLnBrk="1" latinLnBrk="0" hangingPunct="1">
              <a:lnSpc>
                <a:spcPct val="80000"/>
              </a:lnSpc>
              <a:spcBef>
                <a:spcPct val="0"/>
              </a:spcBef>
              <a:buNone/>
              <a:defRPr sz="4800" b="1" kern="1200" spc="70" baseline="0">
                <a:solidFill>
                  <a:schemeClr val="bg1"/>
                </a:solidFill>
                <a:latin typeface="+mj-lt"/>
                <a:ea typeface="+mj-ea"/>
                <a:cs typeface="+mj-cs"/>
              </a:defRPr>
            </a:lvl1pPr>
          </a:lstStyle>
          <a:p>
            <a:r>
              <a:rPr lang="en-US" dirty="0"/>
              <a:t>Presentation Title: </a:t>
            </a:r>
            <a:br>
              <a:rPr lang="en-US" dirty="0"/>
            </a:br>
            <a:r>
              <a:rPr lang="en-US" dirty="0"/>
              <a:t>Click here to edit</a:t>
            </a:r>
          </a:p>
        </p:txBody>
      </p:sp>
    </p:spTree>
    <p:extLst>
      <p:ext uri="{BB962C8B-B14F-4D97-AF65-F5344CB8AC3E}">
        <p14:creationId xmlns:p14="http://schemas.microsoft.com/office/powerpoint/2010/main" val="310314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147925824_8d007b71a3_o.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2" name="Picture 1" descr="Ribbon_Navy_Lar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011" y="5024966"/>
            <a:ext cx="7003837" cy="1475134"/>
          </a:xfrm>
          <a:prstGeom prst="rect">
            <a:avLst/>
          </a:prstGeom>
        </p:spPr>
      </p:pic>
      <p:sp>
        <p:nvSpPr>
          <p:cNvPr id="3" name="Title 1"/>
          <p:cNvSpPr txBox="1">
            <a:spLocks/>
          </p:cNvSpPr>
          <p:nvPr/>
        </p:nvSpPr>
        <p:spPr>
          <a:xfrm>
            <a:off x="359231" y="5143500"/>
            <a:ext cx="5421193" cy="1193800"/>
          </a:xfrm>
          <a:prstGeom prst="rect">
            <a:avLst/>
          </a:prstGeom>
        </p:spPr>
        <p:txBody>
          <a:bodyPr anchor="ctr">
            <a:normAutofit/>
          </a:bodyPr>
          <a:lstStyle>
            <a:lvl1pPr algn="l" defTabSz="457200" rtl="0" eaLnBrk="1" latinLnBrk="0" hangingPunct="1">
              <a:lnSpc>
                <a:spcPct val="80000"/>
              </a:lnSpc>
              <a:spcBef>
                <a:spcPct val="0"/>
              </a:spcBef>
              <a:buNone/>
              <a:defRPr sz="3600" b="1" kern="1200" spc="70" baseline="0">
                <a:solidFill>
                  <a:schemeClr val="bg1"/>
                </a:solidFill>
                <a:latin typeface="+mj-lt"/>
                <a:ea typeface="+mj-ea"/>
                <a:cs typeface="+mj-cs"/>
              </a:defRPr>
            </a:lvl1pPr>
          </a:lstStyle>
          <a:p>
            <a:r>
              <a:rPr lang="en-US" dirty="0"/>
              <a:t>Presentation Title.</a:t>
            </a:r>
            <a:br>
              <a:rPr lang="en-US" dirty="0"/>
            </a:br>
            <a:r>
              <a:rPr lang="en-US" dirty="0"/>
              <a:t>Click here to edit.</a:t>
            </a:r>
          </a:p>
        </p:txBody>
      </p:sp>
      <p:pic>
        <p:nvPicPr>
          <p:cNvPr id="4" name="Picture 3" descr="KIPP Main Logo_White.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03339" y="5422344"/>
            <a:ext cx="2342392" cy="682707"/>
          </a:xfrm>
          <a:prstGeom prst="rect">
            <a:avLst/>
          </a:prstGeom>
        </p:spPr>
      </p:pic>
    </p:spTree>
    <p:extLst>
      <p:ext uri="{BB962C8B-B14F-4D97-AF65-F5344CB8AC3E}">
        <p14:creationId xmlns:p14="http://schemas.microsoft.com/office/powerpoint/2010/main" val="49244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9231" y="2476740"/>
            <a:ext cx="8337245" cy="1792879"/>
          </a:xfrm>
          <a:prstGeom prst="rect">
            <a:avLst/>
          </a:prstGeom>
        </p:spPr>
        <p:txBody>
          <a:bodyPr anchor="ctr">
            <a:normAutofit/>
          </a:bodyPr>
          <a:lstStyle>
            <a:lvl1pPr algn="l" defTabSz="457200" rtl="0" eaLnBrk="1" latinLnBrk="0" hangingPunct="1">
              <a:lnSpc>
                <a:spcPct val="80000"/>
              </a:lnSpc>
              <a:spcBef>
                <a:spcPct val="0"/>
              </a:spcBef>
              <a:buNone/>
              <a:defRPr sz="4800" b="1" kern="1200" spc="70" baseline="0">
                <a:solidFill>
                  <a:srgbClr val="2C4985"/>
                </a:solidFill>
                <a:latin typeface="+mj-lt"/>
                <a:ea typeface="+mj-ea"/>
                <a:cs typeface="+mj-cs"/>
              </a:defRPr>
            </a:lvl1pPr>
          </a:lstStyle>
          <a:p>
            <a:r>
              <a:rPr lang="en-US" dirty="0"/>
              <a:t>Presentation Title: </a:t>
            </a:r>
            <a:br>
              <a:rPr lang="en-US" dirty="0"/>
            </a:br>
            <a:r>
              <a:rPr lang="en-US" dirty="0"/>
              <a:t>Click here to edit</a:t>
            </a:r>
          </a:p>
        </p:txBody>
      </p:sp>
      <p:cxnSp>
        <p:nvCxnSpPr>
          <p:cNvPr id="3" name="Straight Connector 2"/>
          <p:cNvCxnSpPr/>
          <p:nvPr/>
        </p:nvCxnSpPr>
        <p:spPr>
          <a:xfrm>
            <a:off x="447524" y="4269619"/>
            <a:ext cx="8248952" cy="0"/>
          </a:xfrm>
          <a:prstGeom prst="line">
            <a:avLst/>
          </a:prstGeom>
          <a:ln w="38100" cmpd="sng">
            <a:solidFill>
              <a:srgbClr val="2C4985"/>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447524" y="2481839"/>
            <a:ext cx="8248952" cy="0"/>
          </a:xfrm>
          <a:prstGeom prst="line">
            <a:avLst/>
          </a:prstGeom>
          <a:ln w="76200" cmpd="sng">
            <a:solidFill>
              <a:srgbClr val="2C4985"/>
            </a:solidFill>
          </a:ln>
          <a:effectLst/>
        </p:spPr>
        <p:style>
          <a:lnRef idx="2">
            <a:schemeClr val="accent1"/>
          </a:lnRef>
          <a:fillRef idx="0">
            <a:schemeClr val="accent1"/>
          </a:fillRef>
          <a:effectRef idx="1">
            <a:schemeClr val="accent1"/>
          </a:effectRef>
          <a:fontRef idx="minor">
            <a:schemeClr val="tx1"/>
          </a:fontRef>
        </p:style>
      </p:cxnSp>
      <p:pic>
        <p:nvPicPr>
          <p:cNvPr id="5" name="Picture 4" descr="Logo_Navy_NoShado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3339" y="5702915"/>
            <a:ext cx="2328517" cy="682707"/>
          </a:xfrm>
          <a:prstGeom prst="rect">
            <a:avLst/>
          </a:prstGeom>
        </p:spPr>
      </p:pic>
    </p:spTree>
    <p:extLst>
      <p:ext uri="{BB962C8B-B14F-4D97-AF65-F5344CB8AC3E}">
        <p14:creationId xmlns:p14="http://schemas.microsoft.com/office/powerpoint/2010/main" val="317131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12" name="Text Placeholder 11"/>
          <p:cNvSpPr>
            <a:spLocks noGrp="1"/>
          </p:cNvSpPr>
          <p:nvPr>
            <p:ph type="body" sz="quarter" idx="10"/>
          </p:nvPr>
        </p:nvSpPr>
        <p:spPr/>
        <p:txBody>
          <a:bodyPr/>
          <a:lstStyle/>
          <a:p>
            <a:r>
              <a:rPr lang="en-US" sz="2800" dirty="0">
                <a:solidFill>
                  <a:srgbClr val="7F7F7F"/>
                </a:solidFill>
              </a:rPr>
              <a:t>First Level (28 </a:t>
            </a:r>
            <a:r>
              <a:rPr lang="en-US" sz="2800" dirty="0" err="1">
                <a:solidFill>
                  <a:srgbClr val="7F7F7F"/>
                </a:solidFill>
              </a:rPr>
              <a:t>pt</a:t>
            </a:r>
            <a:r>
              <a:rPr lang="en-US" sz="2800" dirty="0">
                <a:solidFill>
                  <a:srgbClr val="7F7F7F"/>
                </a:solidFill>
              </a:rPr>
              <a:t>, “space after” of 6 </a:t>
            </a:r>
            <a:r>
              <a:rPr lang="en-US" sz="2800" dirty="0" err="1">
                <a:solidFill>
                  <a:srgbClr val="7F7F7F"/>
                </a:solidFill>
              </a:rPr>
              <a:t>pt</a:t>
            </a:r>
            <a:r>
              <a:rPr lang="en-US" sz="2800" dirty="0">
                <a:solidFill>
                  <a:srgbClr val="7F7F7F"/>
                </a:solidFill>
              </a:rPr>
              <a:t>)</a:t>
            </a:r>
          </a:p>
          <a:p>
            <a:pPr lvl="1"/>
            <a:r>
              <a:rPr lang="en-US" sz="2400" dirty="0">
                <a:solidFill>
                  <a:srgbClr val="7F7F7F"/>
                </a:solidFill>
              </a:rPr>
              <a:t>Second Level (24 </a:t>
            </a:r>
            <a:r>
              <a:rPr lang="en-US" sz="2400" dirty="0" err="1">
                <a:solidFill>
                  <a:srgbClr val="7F7F7F"/>
                </a:solidFill>
              </a:rPr>
              <a:t>pt</a:t>
            </a:r>
            <a:r>
              <a:rPr lang="en-US" sz="2400" dirty="0">
                <a:solidFill>
                  <a:srgbClr val="7F7F7F"/>
                </a:solidFill>
              </a:rPr>
              <a:t>, “space after” of 6 </a:t>
            </a:r>
            <a:r>
              <a:rPr lang="en-US" sz="2400" dirty="0" err="1">
                <a:solidFill>
                  <a:srgbClr val="7F7F7F"/>
                </a:solidFill>
              </a:rPr>
              <a:t>pt</a:t>
            </a:r>
            <a:r>
              <a:rPr lang="en-US" sz="2400" dirty="0">
                <a:solidFill>
                  <a:srgbClr val="7F7F7F"/>
                </a:solidFill>
              </a:rPr>
              <a:t>)</a:t>
            </a:r>
          </a:p>
        </p:txBody>
      </p:sp>
    </p:spTree>
    <p:extLst>
      <p:ext uri="{BB962C8B-B14F-4D97-AF65-F5344CB8AC3E}">
        <p14:creationId xmlns:p14="http://schemas.microsoft.com/office/powerpoint/2010/main" val="3261603491"/>
      </p:ext>
    </p:extLst>
  </p:cSld>
  <p:clrMapOvr>
    <a:masterClrMapping/>
  </p:clrMapOvr>
</p:sld>
</file>

<file path=ppt/theme/theme1.xml><?xml version="1.0" encoding="utf-8"?>
<a:theme xmlns:a="http://schemas.openxmlformats.org/drawingml/2006/main" name="KSS 2015 ">
  <a:themeElements>
    <a:clrScheme name="KIPP PRESENTATION">
      <a:dk1>
        <a:srgbClr val="7F7F7F"/>
      </a:dk1>
      <a:lt1>
        <a:sysClr val="window" lastClr="FFFFFF"/>
      </a:lt1>
      <a:dk2>
        <a:srgbClr val="255694"/>
      </a:dk2>
      <a:lt2>
        <a:srgbClr val="60A2D7"/>
      </a:lt2>
      <a:accent1>
        <a:srgbClr val="22467F"/>
      </a:accent1>
      <a:accent2>
        <a:srgbClr val="F7941E"/>
      </a:accent2>
      <a:accent3>
        <a:srgbClr val="FFFFFF"/>
      </a:accent3>
      <a:accent4>
        <a:srgbClr val="F5C627"/>
      </a:accent4>
      <a:accent5>
        <a:srgbClr val="5B92CB"/>
      </a:accent5>
      <a:accent6>
        <a:srgbClr val="6C6C6C"/>
      </a:accent6>
      <a:hlink>
        <a:srgbClr val="0000FF"/>
      </a:hlink>
      <a:folHlink>
        <a:srgbClr val="FF00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nu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neric KIP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IPP Hand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25385</TotalTime>
  <Words>791</Words>
  <Application>Microsoft Macintosh PowerPoint</Application>
  <PresentationFormat>On-screen Show (4:3)</PresentationFormat>
  <Paragraphs>141</Paragraphs>
  <Slides>35</Slides>
  <Notes>5</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KSS 2015 </vt:lpstr>
      <vt:lpstr>Annual Theme</vt:lpstr>
      <vt:lpstr>Generic KIPP Presentation</vt:lpstr>
      <vt:lpstr>KIPP Handouts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Yefan</dc:creator>
  <cp:lastModifiedBy>Chad Spader</cp:lastModifiedBy>
  <cp:revision>192</cp:revision>
  <cp:lastPrinted>2016-02-16T16:57:08Z</cp:lastPrinted>
  <dcterms:created xsi:type="dcterms:W3CDTF">2014-03-06T17:22:14Z</dcterms:created>
  <dcterms:modified xsi:type="dcterms:W3CDTF">2017-10-25T17:23:20Z</dcterms:modified>
</cp:coreProperties>
</file>