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60">
          <p15:clr>
            <a:srgbClr val="A4A3A4"/>
          </p15:clr>
        </p15:guide>
        <p15:guide id="2" orient="horz" pos="568">
          <p15:clr>
            <a:srgbClr val="A4A3A4"/>
          </p15:clr>
        </p15:guide>
        <p15:guide id="3" orient="horz" pos="3997">
          <p15:clr>
            <a:srgbClr val="A4A3A4"/>
          </p15:clr>
        </p15:guide>
        <p15:guide id="4" orient="horz" pos="2152">
          <p15:clr>
            <a:srgbClr val="A4A3A4"/>
          </p15:clr>
        </p15:guide>
        <p15:guide id="5" orient="horz" pos="560">
          <p15:clr>
            <a:srgbClr val="A4A3A4"/>
          </p15:clr>
        </p15:guide>
        <p15:guide id="6" pos="5548">
          <p15:clr>
            <a:srgbClr val="A4A3A4"/>
          </p15:clr>
        </p15:guide>
        <p15:guide id="7" pos="2874">
          <p15:clr>
            <a:srgbClr val="A4A3A4"/>
          </p15:clr>
        </p15:guide>
        <p15:guide id="8" pos="2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Doyle" initials="AD" lastIdx="18" clrIdx="0">
    <p:extLst>
      <p:ext uri="{19B8F6BF-5375-455C-9EA6-DF929625EA0E}">
        <p15:presenceInfo xmlns:p15="http://schemas.microsoft.com/office/powerpoint/2012/main" userId="S-1-5-21-2400710591-1766572754-4073976452-140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80"/>
    <a:srgbClr val="E27425"/>
    <a:srgbClr val="439539"/>
    <a:srgbClr val="BCD631"/>
    <a:srgbClr val="7F7F7F"/>
    <a:srgbClr val="C49A6C"/>
    <a:srgbClr val="EEECE1"/>
    <a:srgbClr val="FEBC11"/>
    <a:srgbClr val="A7CFEE"/>
    <a:srgbClr val="1E4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39" autoAdjust="0"/>
    <p:restoredTop sz="96370" autoAdjust="0"/>
  </p:normalViewPr>
  <p:slideViewPr>
    <p:cSldViewPr snapToGrid="0" snapToObjects="1">
      <p:cViewPr varScale="1">
        <p:scale>
          <a:sx n="111" d="100"/>
          <a:sy n="111" d="100"/>
        </p:scale>
        <p:origin x="1740" y="102"/>
      </p:cViewPr>
      <p:guideLst>
        <p:guide orient="horz" pos="4160"/>
        <p:guide orient="horz" pos="568"/>
        <p:guide orient="horz" pos="3997"/>
        <p:guide orient="horz" pos="2152"/>
        <p:guide orient="horz" pos="560"/>
        <p:guide pos="5548"/>
        <p:guide pos="2874"/>
        <p:guide pos="2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1" d="100"/>
          <a:sy n="81" d="100"/>
        </p:scale>
        <p:origin x="389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0B879-7416-4305-BBDB-3030A9B85024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5450E-338C-4677-84BB-5DC9E2318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695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3CE079-98E1-4ED7-A883-9A29A377F5E9}" type="datetimeFigureOut">
              <a:rPr lang="en-US" smtClean="0"/>
              <a:t>6/19/2017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1DDAB0-67A5-4BFB-AE5F-92D9D1A49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04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1DDAB0-67A5-4BFB-AE5F-92D9D1A495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491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3505200" y="6246284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br>
              <a:rPr lang="en-US" sz="1500" b="1" dirty="0">
                <a:solidFill>
                  <a:srgbClr val="255694"/>
                </a:solidFill>
              </a:rPr>
            </a:br>
            <a:r>
              <a:rPr lang="en-US" sz="1500" b="1" dirty="0">
                <a:solidFill>
                  <a:srgbClr val="255694"/>
                </a:solidFill>
              </a:rPr>
              <a:t>#KSS2016</a:t>
            </a:r>
            <a:endParaRPr lang="en-US" sz="1500" dirty="0"/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447524" y="740113"/>
            <a:ext cx="8248952" cy="0"/>
          </a:xfrm>
          <a:prstGeom prst="line">
            <a:avLst/>
          </a:prstGeom>
          <a:ln w="12700" cmpd="sng">
            <a:solidFill>
              <a:srgbClr val="25569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>
            <a:off x="447524" y="198623"/>
            <a:ext cx="8248952" cy="0"/>
          </a:xfrm>
          <a:prstGeom prst="line">
            <a:avLst/>
          </a:prstGeom>
          <a:ln w="44450" cmpd="sng">
            <a:solidFill>
              <a:srgbClr val="25569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itle 1"/>
          <p:cNvSpPr txBox="1">
            <a:spLocks/>
          </p:cNvSpPr>
          <p:nvPr userDrawn="1"/>
        </p:nvSpPr>
        <p:spPr>
          <a:xfrm>
            <a:off x="359228" y="192275"/>
            <a:ext cx="8337248" cy="485058"/>
          </a:xfrm>
          <a:prstGeom prst="rect">
            <a:avLst/>
          </a:prstGeom>
        </p:spPr>
        <p:txBody>
          <a:bodyPr anchor="t"/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i="0" kern="1200" spc="80" baseline="0">
                <a:solidFill>
                  <a:srgbClr val="5691CE"/>
                </a:solidFill>
                <a:latin typeface="Calibri"/>
                <a:ea typeface="+mj-ea"/>
                <a:cs typeface="Calibri"/>
              </a:defRPr>
            </a:lvl1pPr>
          </a:lstStyle>
          <a:p>
            <a:pPr>
              <a:lnSpc>
                <a:spcPct val="90000"/>
              </a:lnSpc>
            </a:pPr>
            <a:r>
              <a:rPr lang="en-US" sz="3000" dirty="0">
                <a:solidFill>
                  <a:srgbClr val="255694"/>
                </a:solidFill>
              </a:rPr>
              <a:t>Color Swatches</a:t>
            </a:r>
          </a:p>
        </p:txBody>
      </p:sp>
      <p:sp>
        <p:nvSpPr>
          <p:cNvPr id="26" name="Rectangle 25"/>
          <p:cNvSpPr/>
          <p:nvPr userDrawn="1"/>
        </p:nvSpPr>
        <p:spPr>
          <a:xfrm>
            <a:off x="447524" y="1104900"/>
            <a:ext cx="851717" cy="914400"/>
          </a:xfrm>
          <a:prstGeom prst="rect">
            <a:avLst/>
          </a:prstGeom>
          <a:solidFill>
            <a:srgbClr val="25569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255694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>
            <a:off x="447524" y="2260600"/>
            <a:ext cx="851717" cy="914400"/>
          </a:xfrm>
          <a:prstGeom prst="rect">
            <a:avLst/>
          </a:prstGeom>
          <a:solidFill>
            <a:srgbClr val="60A2D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 userDrawn="1"/>
        </p:nvSpPr>
        <p:spPr>
          <a:xfrm>
            <a:off x="447524" y="3416300"/>
            <a:ext cx="851717" cy="914400"/>
          </a:xfrm>
          <a:prstGeom prst="rect">
            <a:avLst/>
          </a:prstGeom>
          <a:solidFill>
            <a:srgbClr val="A7CFE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 userDrawn="1"/>
        </p:nvSpPr>
        <p:spPr>
          <a:xfrm>
            <a:off x="4562475" y="1104900"/>
            <a:ext cx="851717" cy="914400"/>
          </a:xfrm>
          <a:prstGeom prst="rect">
            <a:avLst/>
          </a:prstGeom>
          <a:solidFill>
            <a:srgbClr val="E274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sp>
        <p:nvSpPr>
          <p:cNvPr id="30" name="TextBox 29"/>
          <p:cNvSpPr txBox="1"/>
          <p:nvPr userDrawn="1"/>
        </p:nvSpPr>
        <p:spPr>
          <a:xfrm>
            <a:off x="1524000" y="1409700"/>
            <a:ext cx="223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R-37 G-86 B-148</a:t>
            </a:r>
          </a:p>
        </p:txBody>
      </p:sp>
      <p:sp>
        <p:nvSpPr>
          <p:cNvPr id="31" name="TextBox 30"/>
          <p:cNvSpPr txBox="1"/>
          <p:nvPr userDrawn="1"/>
        </p:nvSpPr>
        <p:spPr>
          <a:xfrm>
            <a:off x="1524000" y="2514600"/>
            <a:ext cx="223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R-96 G-162 B-215</a:t>
            </a:r>
          </a:p>
        </p:txBody>
      </p:sp>
      <p:sp>
        <p:nvSpPr>
          <p:cNvPr id="32" name="TextBox 31"/>
          <p:cNvSpPr txBox="1"/>
          <p:nvPr userDrawn="1"/>
        </p:nvSpPr>
        <p:spPr>
          <a:xfrm>
            <a:off x="1524000" y="3670300"/>
            <a:ext cx="223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R-167 G-207</a:t>
            </a:r>
            <a:r>
              <a:rPr lang="en-US" baseline="0" dirty="0"/>
              <a:t> </a:t>
            </a:r>
            <a:r>
              <a:rPr lang="en-US" dirty="0"/>
              <a:t>B-238</a:t>
            </a:r>
          </a:p>
        </p:txBody>
      </p:sp>
      <p:sp>
        <p:nvSpPr>
          <p:cNvPr id="33" name="TextBox 32"/>
          <p:cNvSpPr txBox="1"/>
          <p:nvPr userDrawn="1"/>
        </p:nvSpPr>
        <p:spPr>
          <a:xfrm>
            <a:off x="5664200" y="1409700"/>
            <a:ext cx="223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R-226 G-116 B-37</a:t>
            </a:r>
          </a:p>
        </p:txBody>
      </p:sp>
      <p:sp>
        <p:nvSpPr>
          <p:cNvPr id="34" name="Rectangle 33"/>
          <p:cNvSpPr/>
          <p:nvPr userDrawn="1"/>
        </p:nvSpPr>
        <p:spPr>
          <a:xfrm>
            <a:off x="4562475" y="3416300"/>
            <a:ext cx="851717" cy="914400"/>
          </a:xfrm>
          <a:prstGeom prst="rect">
            <a:avLst/>
          </a:prstGeom>
          <a:solidFill>
            <a:srgbClr val="BCD63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5" name="TextBox 34"/>
          <p:cNvSpPr txBox="1"/>
          <p:nvPr userDrawn="1"/>
        </p:nvSpPr>
        <p:spPr>
          <a:xfrm>
            <a:off x="5664200" y="3670300"/>
            <a:ext cx="223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R-188 G-214</a:t>
            </a:r>
            <a:r>
              <a:rPr lang="en-US" baseline="0" dirty="0"/>
              <a:t> B-49</a:t>
            </a:r>
            <a:endParaRPr lang="en-US" dirty="0"/>
          </a:p>
        </p:txBody>
      </p:sp>
      <p:sp>
        <p:nvSpPr>
          <p:cNvPr id="37" name="Rectangle 36"/>
          <p:cNvSpPr/>
          <p:nvPr userDrawn="1"/>
        </p:nvSpPr>
        <p:spPr>
          <a:xfrm>
            <a:off x="447524" y="4567766"/>
            <a:ext cx="851717" cy="914400"/>
          </a:xfrm>
          <a:prstGeom prst="rect">
            <a:avLst/>
          </a:prstGeom>
          <a:solidFill>
            <a:srgbClr val="F7941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 userDrawn="1"/>
        </p:nvSpPr>
        <p:spPr>
          <a:xfrm>
            <a:off x="1524000" y="4821766"/>
            <a:ext cx="223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R-247 G-148</a:t>
            </a:r>
            <a:r>
              <a:rPr lang="en-US" baseline="0" dirty="0"/>
              <a:t> </a:t>
            </a:r>
            <a:r>
              <a:rPr lang="en-US" dirty="0"/>
              <a:t>B-30</a:t>
            </a:r>
          </a:p>
        </p:txBody>
      </p:sp>
      <p:sp>
        <p:nvSpPr>
          <p:cNvPr id="39" name="Rectangle 38"/>
          <p:cNvSpPr/>
          <p:nvPr userDrawn="1"/>
        </p:nvSpPr>
        <p:spPr>
          <a:xfrm>
            <a:off x="4562475" y="4567766"/>
            <a:ext cx="851717" cy="914400"/>
          </a:xfrm>
          <a:prstGeom prst="rect">
            <a:avLst/>
          </a:prstGeom>
          <a:solidFill>
            <a:srgbClr val="7F7F7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0" name="TextBox 39"/>
          <p:cNvSpPr txBox="1"/>
          <p:nvPr userDrawn="1"/>
        </p:nvSpPr>
        <p:spPr>
          <a:xfrm>
            <a:off x="5664200" y="4821766"/>
            <a:ext cx="223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R-127 G-127</a:t>
            </a:r>
            <a:r>
              <a:rPr lang="en-US" baseline="0" dirty="0"/>
              <a:t> B-127</a:t>
            </a:r>
            <a:endParaRPr lang="en-US" dirty="0"/>
          </a:p>
        </p:txBody>
      </p:sp>
      <p:sp>
        <p:nvSpPr>
          <p:cNvPr id="41" name="Rectangle 40"/>
          <p:cNvSpPr/>
          <p:nvPr userDrawn="1"/>
        </p:nvSpPr>
        <p:spPr>
          <a:xfrm>
            <a:off x="4562475" y="2260600"/>
            <a:ext cx="851717" cy="914400"/>
          </a:xfrm>
          <a:prstGeom prst="rect">
            <a:avLst/>
          </a:prstGeom>
          <a:solidFill>
            <a:srgbClr val="FEBC1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sp>
        <p:nvSpPr>
          <p:cNvPr id="42" name="TextBox 41"/>
          <p:cNvSpPr txBox="1"/>
          <p:nvPr userDrawn="1"/>
        </p:nvSpPr>
        <p:spPr>
          <a:xfrm>
            <a:off x="5664200" y="2565400"/>
            <a:ext cx="223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R-254 G-188 B-17</a:t>
            </a:r>
          </a:p>
        </p:txBody>
      </p:sp>
    </p:spTree>
    <p:extLst>
      <p:ext uri="{BB962C8B-B14F-4D97-AF65-F5344CB8AC3E}">
        <p14:creationId xmlns:p14="http://schemas.microsoft.com/office/powerpoint/2010/main" val="1351958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SS 2015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47663" y="1307879"/>
            <a:ext cx="8348813" cy="4762722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 typeface="Arial"/>
              <a:buNone/>
              <a:defRPr/>
            </a:lvl1pPr>
            <a:lvl2pPr marL="457200" indent="0">
              <a:spcAft>
                <a:spcPts val="600"/>
              </a:spcAft>
              <a:buFont typeface="Arial"/>
              <a:buNone/>
              <a:defRPr/>
            </a:lvl2pPr>
          </a:lstStyle>
          <a:p>
            <a:pPr marL="457200" lvl="0" indent="-457200">
              <a:spcAft>
                <a:spcPts val="600"/>
              </a:spcAft>
              <a:buFont typeface="Arial"/>
              <a:buChar char="•"/>
            </a:pPr>
            <a:r>
              <a:rPr lang="en-US" sz="2800" dirty="0">
                <a:solidFill>
                  <a:srgbClr val="7F7F7F"/>
                </a:solidFill>
              </a:rPr>
              <a:t>Example bullet point (30 </a:t>
            </a:r>
            <a:r>
              <a:rPr lang="en-US" sz="2800" dirty="0" err="1">
                <a:solidFill>
                  <a:srgbClr val="7F7F7F"/>
                </a:solidFill>
              </a:rPr>
              <a:t>pt</a:t>
            </a:r>
            <a:r>
              <a:rPr lang="en-US" sz="2800" dirty="0">
                <a:solidFill>
                  <a:srgbClr val="7F7F7F"/>
                </a:solidFill>
              </a:rPr>
              <a:t>, “space after” of 6 </a:t>
            </a:r>
            <a:r>
              <a:rPr lang="en-US" sz="2800" dirty="0" err="1">
                <a:solidFill>
                  <a:srgbClr val="7F7F7F"/>
                </a:solidFill>
              </a:rPr>
              <a:t>pt</a:t>
            </a:r>
            <a:r>
              <a:rPr lang="en-US" sz="2800" dirty="0">
                <a:solidFill>
                  <a:srgbClr val="7F7F7F"/>
                </a:solidFill>
              </a:rPr>
              <a:t>)</a:t>
            </a:r>
          </a:p>
          <a:p>
            <a:pPr marL="457200" lvl="0" indent="-457200">
              <a:spcAft>
                <a:spcPts val="600"/>
              </a:spcAft>
              <a:buFont typeface="Arial"/>
              <a:buChar char="•"/>
            </a:pPr>
            <a:r>
              <a:rPr lang="en-US" sz="2800" dirty="0">
                <a:solidFill>
                  <a:srgbClr val="7F7F7F"/>
                </a:solidFill>
              </a:rPr>
              <a:t>Second bullet point </a:t>
            </a:r>
          </a:p>
          <a:p>
            <a:pPr marL="457200" lvl="0" indent="-457200">
              <a:spcAft>
                <a:spcPts val="600"/>
              </a:spcAft>
              <a:buFont typeface="Arial"/>
              <a:buChar char="•"/>
            </a:pPr>
            <a:r>
              <a:rPr lang="en-US" sz="2800" dirty="0">
                <a:solidFill>
                  <a:srgbClr val="7F7F7F"/>
                </a:solidFill>
              </a:rPr>
              <a:t>Third, a really long sentence or two that ends up taking up more than one line </a:t>
            </a:r>
          </a:p>
          <a:p>
            <a:pPr>
              <a:spcAft>
                <a:spcPts val="600"/>
              </a:spcAft>
            </a:pPr>
            <a:endParaRPr lang="en-US" sz="2800" b="0" i="0" baseline="0" dirty="0">
              <a:solidFill>
                <a:srgbClr val="7F7F7F"/>
              </a:solidFill>
            </a:endParaRPr>
          </a:p>
          <a:p>
            <a:pPr>
              <a:spcAft>
                <a:spcPts val="600"/>
              </a:spcAft>
            </a:pPr>
            <a:endParaRPr lang="en-US" sz="2800" b="0" i="1" baseline="0" dirty="0">
              <a:solidFill>
                <a:srgbClr val="F7941E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baseline="0" dirty="0"/>
              <a:t> </a:t>
            </a:r>
            <a:endParaRPr lang="en-US" sz="2800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7524" y="1171913"/>
            <a:ext cx="8248952" cy="0"/>
          </a:xfrm>
          <a:prstGeom prst="line">
            <a:avLst/>
          </a:prstGeom>
          <a:ln w="12700" cmpd="sng">
            <a:solidFill>
              <a:srgbClr val="25569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47524" y="198623"/>
            <a:ext cx="8248952" cy="0"/>
          </a:xfrm>
          <a:prstGeom prst="line">
            <a:avLst/>
          </a:prstGeom>
          <a:ln w="44450" cmpd="sng">
            <a:solidFill>
              <a:srgbClr val="25569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4"/>
          <p:cNvSpPr>
            <a:spLocks noGrp="1"/>
          </p:cNvSpPr>
          <p:nvPr>
            <p:ph type="title" hasCustomPrompt="1"/>
          </p:nvPr>
        </p:nvSpPr>
        <p:spPr>
          <a:xfrm>
            <a:off x="347454" y="164878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sz="3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6756400" y="6097018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US" dirty="0"/>
            </a:br>
            <a:fld id="{A8238C57-722A-6845-BA3E-71C35EF88F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731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SS 2015 Slide - Right Call 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5884646" y="198623"/>
            <a:ext cx="2880360" cy="5864069"/>
          </a:xfrm>
          <a:prstGeom prst="rect">
            <a:avLst/>
          </a:prstGeom>
          <a:solidFill>
            <a:srgbClr val="255694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5884646" y="173223"/>
            <a:ext cx="2880360" cy="5889469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47524" y="740113"/>
            <a:ext cx="5029133" cy="0"/>
          </a:xfrm>
          <a:prstGeom prst="line">
            <a:avLst/>
          </a:prstGeom>
          <a:ln w="12700" cmpd="sng">
            <a:solidFill>
              <a:srgbClr val="25569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47524" y="198623"/>
            <a:ext cx="5029133" cy="0"/>
          </a:xfrm>
          <a:prstGeom prst="line">
            <a:avLst/>
          </a:prstGeom>
          <a:ln w="44450" cmpd="sng">
            <a:solidFill>
              <a:srgbClr val="25569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884863" y="173038"/>
            <a:ext cx="2879725" cy="588962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chart/graph/visual</a:t>
            </a:r>
          </a:p>
        </p:txBody>
      </p:sp>
      <p:sp>
        <p:nvSpPr>
          <p:cNvPr id="19" name="Title 4"/>
          <p:cNvSpPr>
            <a:spLocks noGrp="1"/>
          </p:cNvSpPr>
          <p:nvPr>
            <p:ph type="title"/>
          </p:nvPr>
        </p:nvSpPr>
        <p:spPr>
          <a:xfrm>
            <a:off x="347454" y="164878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sz="3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47664" y="906463"/>
            <a:ext cx="5128994" cy="5083175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 typeface="Arial"/>
              <a:buNone/>
              <a:defRPr/>
            </a:lvl1pPr>
            <a:lvl2pPr marL="457200" indent="0">
              <a:spcAft>
                <a:spcPts val="600"/>
              </a:spcAft>
              <a:buFont typeface="Arial"/>
              <a:buNone/>
              <a:defRPr/>
            </a:lvl2pPr>
          </a:lstStyle>
          <a:p>
            <a:pPr marL="457200" lvl="0" indent="-457200">
              <a:spcAft>
                <a:spcPts val="600"/>
              </a:spcAft>
              <a:buFont typeface="Arial"/>
              <a:buChar char="•"/>
            </a:pPr>
            <a:r>
              <a:rPr lang="en-US" sz="2800" dirty="0">
                <a:solidFill>
                  <a:srgbClr val="7F7F7F"/>
                </a:solidFill>
              </a:rPr>
              <a:t>Example bullet point (30 </a:t>
            </a:r>
            <a:r>
              <a:rPr lang="en-US" sz="2800" dirty="0" err="1">
                <a:solidFill>
                  <a:srgbClr val="7F7F7F"/>
                </a:solidFill>
              </a:rPr>
              <a:t>pt</a:t>
            </a:r>
            <a:r>
              <a:rPr lang="en-US" sz="2800" dirty="0">
                <a:solidFill>
                  <a:srgbClr val="7F7F7F"/>
                </a:solidFill>
              </a:rPr>
              <a:t>, “space after” of 6 </a:t>
            </a:r>
            <a:r>
              <a:rPr lang="en-US" sz="2800" dirty="0" err="1">
                <a:solidFill>
                  <a:srgbClr val="7F7F7F"/>
                </a:solidFill>
              </a:rPr>
              <a:t>pt</a:t>
            </a:r>
            <a:r>
              <a:rPr lang="en-US" sz="2800" dirty="0">
                <a:solidFill>
                  <a:srgbClr val="7F7F7F"/>
                </a:solidFill>
              </a:rPr>
              <a:t>)</a:t>
            </a:r>
          </a:p>
          <a:p>
            <a:pPr marL="457200" lvl="0" indent="-457200">
              <a:spcAft>
                <a:spcPts val="600"/>
              </a:spcAft>
              <a:buFont typeface="Arial"/>
              <a:buChar char="•"/>
            </a:pPr>
            <a:r>
              <a:rPr lang="en-US" sz="2800" dirty="0">
                <a:solidFill>
                  <a:srgbClr val="7F7F7F"/>
                </a:solidFill>
              </a:rPr>
              <a:t>Second bullet point </a:t>
            </a:r>
          </a:p>
          <a:p>
            <a:pPr marL="457200" lvl="0" indent="-457200">
              <a:spcAft>
                <a:spcPts val="600"/>
              </a:spcAft>
              <a:buFont typeface="Arial"/>
              <a:buChar char="•"/>
            </a:pPr>
            <a:r>
              <a:rPr lang="en-US" sz="2800" dirty="0">
                <a:solidFill>
                  <a:srgbClr val="7F7F7F"/>
                </a:solidFill>
              </a:rPr>
              <a:t>Third, a really long sentence or two that ends up taking up more than one line </a:t>
            </a:r>
            <a:endParaRPr lang="en-US" sz="2800" b="0" i="1" baseline="0" dirty="0">
              <a:solidFill>
                <a:srgbClr val="F7941E"/>
              </a:solidFill>
            </a:endParaRPr>
          </a:p>
        </p:txBody>
      </p:sp>
      <p:sp>
        <p:nvSpPr>
          <p:cNvPr id="15" name="Slide Number Placeholder 5"/>
          <p:cNvSpPr txBox="1">
            <a:spLocks/>
          </p:cNvSpPr>
          <p:nvPr userDrawn="1"/>
        </p:nvSpPr>
        <p:spPr>
          <a:xfrm>
            <a:off x="6756400" y="6097018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US" dirty="0"/>
            </a:br>
            <a:fld id="{A8238C57-722A-6845-BA3E-71C35EF88F6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Logo_Navy_NoShadow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524" y="6269519"/>
            <a:ext cx="1017667" cy="29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502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SS 2015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>
          <a:xfrm>
            <a:off x="447524" y="740113"/>
            <a:ext cx="8248952" cy="0"/>
          </a:xfrm>
          <a:prstGeom prst="line">
            <a:avLst/>
          </a:prstGeom>
          <a:ln w="12700" cmpd="sng">
            <a:solidFill>
              <a:srgbClr val="25569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447524" y="198623"/>
            <a:ext cx="8248952" cy="0"/>
          </a:xfrm>
          <a:prstGeom prst="line">
            <a:avLst/>
          </a:prstGeom>
          <a:ln w="44450" cmpd="sng">
            <a:solidFill>
              <a:srgbClr val="25569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H="1">
            <a:off x="448128" y="2044700"/>
            <a:ext cx="3886200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H="1">
            <a:off x="4810276" y="2044700"/>
            <a:ext cx="3886200" cy="0"/>
          </a:xfrm>
          <a:prstGeom prst="line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58775" y="906463"/>
            <a:ext cx="3975100" cy="5138737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 typeface="Arial"/>
              <a:buNone/>
              <a:defRPr sz="3200"/>
            </a:lvl1pPr>
          </a:lstStyle>
          <a:p>
            <a:pPr marL="0" indent="0">
              <a:spcAft>
                <a:spcPts val="600"/>
              </a:spcAft>
              <a:buFont typeface="Arial"/>
              <a:buNone/>
            </a:pPr>
            <a:r>
              <a:rPr lang="en-US" sz="2800" dirty="0">
                <a:solidFill>
                  <a:srgbClr val="7F7F7F"/>
                </a:solidFill>
              </a:rPr>
              <a:t>Left</a:t>
            </a:r>
            <a:r>
              <a:rPr lang="en-US" sz="2800" baseline="0" dirty="0">
                <a:solidFill>
                  <a:srgbClr val="7F7F7F"/>
                </a:solidFill>
              </a:rPr>
              <a:t> Column Sub</a:t>
            </a:r>
            <a:br>
              <a:rPr lang="en-US" sz="2800" baseline="0" dirty="0">
                <a:solidFill>
                  <a:srgbClr val="7F7F7F"/>
                </a:solidFill>
              </a:rPr>
            </a:br>
            <a:r>
              <a:rPr lang="en-US" sz="2800" baseline="0" dirty="0">
                <a:solidFill>
                  <a:srgbClr val="7F7F7F"/>
                </a:solidFill>
              </a:rPr>
              <a:t>Font size: 28 </a:t>
            </a:r>
            <a:r>
              <a:rPr lang="en-US" sz="2800" baseline="0" dirty="0" err="1">
                <a:solidFill>
                  <a:srgbClr val="7F7F7F"/>
                </a:solidFill>
              </a:rPr>
              <a:t>pt</a:t>
            </a:r>
            <a:endParaRPr lang="en-US" sz="2800" dirty="0">
              <a:solidFill>
                <a:srgbClr val="7F7F7F"/>
              </a:solidFill>
            </a:endParaRPr>
          </a:p>
          <a:p>
            <a:pPr marL="0" lvl="0" indent="0">
              <a:spcAft>
                <a:spcPts val="600"/>
              </a:spcAft>
              <a:buFont typeface="Arial"/>
              <a:buNone/>
            </a:pPr>
            <a:endParaRPr lang="en-US" sz="2400" dirty="0">
              <a:solidFill>
                <a:srgbClr val="7F7F7F"/>
              </a:solidFill>
            </a:endParaRPr>
          </a:p>
          <a:p>
            <a:pPr marL="0" lvl="0" indent="0">
              <a:spcAft>
                <a:spcPts val="600"/>
              </a:spcAft>
              <a:buFont typeface="Arial"/>
              <a:buNone/>
            </a:pPr>
            <a:r>
              <a:rPr lang="en-US" sz="2400" dirty="0">
                <a:solidFill>
                  <a:srgbClr val="7F7F7F"/>
                </a:solidFill>
              </a:rPr>
              <a:t>Second</a:t>
            </a:r>
            <a:r>
              <a:rPr lang="en-US" sz="2400" baseline="0" dirty="0">
                <a:solidFill>
                  <a:srgbClr val="7F7F7F"/>
                </a:solidFill>
              </a:rPr>
              <a:t> Level (24 </a:t>
            </a:r>
            <a:r>
              <a:rPr lang="en-US" sz="2400" baseline="0" dirty="0" err="1">
                <a:solidFill>
                  <a:srgbClr val="7F7F7F"/>
                </a:solidFill>
              </a:rPr>
              <a:t>pt</a:t>
            </a:r>
            <a:r>
              <a:rPr lang="en-US" sz="2400" baseline="0" dirty="0">
                <a:solidFill>
                  <a:srgbClr val="7F7F7F"/>
                </a:solidFill>
              </a:rPr>
              <a:t>, “space after” of 6 </a:t>
            </a:r>
            <a:r>
              <a:rPr lang="en-US" sz="2400" baseline="0" dirty="0" err="1">
                <a:solidFill>
                  <a:srgbClr val="7F7F7F"/>
                </a:solidFill>
              </a:rPr>
              <a:t>pt</a:t>
            </a:r>
            <a:r>
              <a:rPr lang="en-US" sz="2400" baseline="0" dirty="0">
                <a:solidFill>
                  <a:srgbClr val="7F7F7F"/>
                </a:solidFill>
              </a:rPr>
              <a:t>)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695976" y="906463"/>
            <a:ext cx="3975100" cy="5138737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 typeface="Arial"/>
              <a:buNone/>
              <a:defRPr sz="3200"/>
            </a:lvl1pPr>
          </a:lstStyle>
          <a:p>
            <a:pPr marL="0" indent="0">
              <a:spcAft>
                <a:spcPts val="600"/>
              </a:spcAft>
              <a:buFont typeface="Arial"/>
              <a:buNone/>
            </a:pPr>
            <a:r>
              <a:rPr lang="en-US" sz="2800" dirty="0" err="1">
                <a:solidFill>
                  <a:srgbClr val="7F7F7F"/>
                </a:solidFill>
              </a:rPr>
              <a:t>Right</a:t>
            </a:r>
            <a:r>
              <a:rPr lang="en-US" sz="2800" baseline="0" dirty="0" err="1">
                <a:solidFill>
                  <a:srgbClr val="7F7F7F"/>
                </a:solidFill>
              </a:rPr>
              <a:t>Column</a:t>
            </a:r>
            <a:r>
              <a:rPr lang="en-US" sz="2800" baseline="0" dirty="0">
                <a:solidFill>
                  <a:srgbClr val="7F7F7F"/>
                </a:solidFill>
              </a:rPr>
              <a:t> Sub</a:t>
            </a:r>
            <a:br>
              <a:rPr lang="en-US" sz="2800" baseline="0" dirty="0">
                <a:solidFill>
                  <a:srgbClr val="7F7F7F"/>
                </a:solidFill>
              </a:rPr>
            </a:br>
            <a:r>
              <a:rPr lang="en-US" sz="2800" baseline="0" dirty="0">
                <a:solidFill>
                  <a:srgbClr val="7F7F7F"/>
                </a:solidFill>
              </a:rPr>
              <a:t>Font size: 28 </a:t>
            </a:r>
            <a:r>
              <a:rPr lang="en-US" sz="2800" baseline="0" dirty="0" err="1">
                <a:solidFill>
                  <a:srgbClr val="7F7F7F"/>
                </a:solidFill>
              </a:rPr>
              <a:t>pt</a:t>
            </a:r>
            <a:endParaRPr lang="en-US" sz="2800" dirty="0">
              <a:solidFill>
                <a:srgbClr val="7F7F7F"/>
              </a:solidFill>
            </a:endParaRPr>
          </a:p>
          <a:p>
            <a:pPr marL="0" lvl="0" indent="0">
              <a:spcAft>
                <a:spcPts val="600"/>
              </a:spcAft>
              <a:buFont typeface="Arial"/>
              <a:buNone/>
            </a:pPr>
            <a:endParaRPr lang="en-US" sz="2400" dirty="0">
              <a:solidFill>
                <a:srgbClr val="7F7F7F"/>
              </a:solidFill>
            </a:endParaRPr>
          </a:p>
          <a:p>
            <a:pPr marL="0" lvl="0" indent="0">
              <a:spcAft>
                <a:spcPts val="600"/>
              </a:spcAft>
              <a:buFont typeface="Arial"/>
              <a:buNone/>
            </a:pPr>
            <a:r>
              <a:rPr lang="en-US" sz="2400" dirty="0">
                <a:solidFill>
                  <a:srgbClr val="7F7F7F"/>
                </a:solidFill>
              </a:rPr>
              <a:t>Second</a:t>
            </a:r>
            <a:r>
              <a:rPr lang="en-US" sz="2400" baseline="0" dirty="0">
                <a:solidFill>
                  <a:srgbClr val="7F7F7F"/>
                </a:solidFill>
              </a:rPr>
              <a:t> Level (24 </a:t>
            </a:r>
            <a:r>
              <a:rPr lang="en-US" sz="2400" baseline="0" dirty="0" err="1">
                <a:solidFill>
                  <a:srgbClr val="7F7F7F"/>
                </a:solidFill>
              </a:rPr>
              <a:t>pt</a:t>
            </a:r>
            <a:r>
              <a:rPr lang="en-US" sz="2400" baseline="0" dirty="0">
                <a:solidFill>
                  <a:srgbClr val="7F7F7F"/>
                </a:solidFill>
              </a:rPr>
              <a:t>, “space after” of 6 </a:t>
            </a:r>
            <a:r>
              <a:rPr lang="en-US" sz="2400" baseline="0" dirty="0" err="1">
                <a:solidFill>
                  <a:srgbClr val="7F7F7F"/>
                </a:solidFill>
              </a:rPr>
              <a:t>pt</a:t>
            </a:r>
            <a:r>
              <a:rPr lang="en-US" sz="2400" baseline="0" dirty="0">
                <a:solidFill>
                  <a:srgbClr val="7F7F7F"/>
                </a:solidFill>
              </a:rPr>
              <a:t>)</a:t>
            </a:r>
          </a:p>
        </p:txBody>
      </p:sp>
      <p:sp>
        <p:nvSpPr>
          <p:cNvPr id="17" name="Title 4"/>
          <p:cNvSpPr>
            <a:spLocks noGrp="1"/>
          </p:cNvSpPr>
          <p:nvPr>
            <p:ph type="title"/>
          </p:nvPr>
        </p:nvSpPr>
        <p:spPr>
          <a:xfrm>
            <a:off x="347454" y="164878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sz="3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6756400" y="6097018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US" dirty="0"/>
            </a:br>
            <a:fld id="{A8238C57-722A-6845-BA3E-71C35EF88F6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 descr="Logo_Navy_NoShadow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524" y="6269519"/>
            <a:ext cx="1017667" cy="29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627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SS 2015 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6756400" y="6097018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US" dirty="0"/>
            </a:br>
            <a:fld id="{A8238C57-722A-6845-BA3E-71C35EF88F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95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SS 2015 Quote/Sta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342900" y="4711700"/>
            <a:ext cx="8458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0" dirty="0">
                <a:solidFill>
                  <a:schemeClr val="bg1"/>
                </a:solidFill>
              </a:rPr>
              <a:t>Section break</a:t>
            </a:r>
          </a:p>
        </p:txBody>
      </p:sp>
      <p:pic>
        <p:nvPicPr>
          <p:cNvPr id="3" name="Picture 2" descr="207Q-01-0928_ethanpines_NewYork_201402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717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SS 2015 Close - Fill Surveys!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0" y="4599301"/>
            <a:ext cx="9144000" cy="8032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5000"/>
              </a:lnSpc>
            </a:pPr>
            <a:r>
              <a:rPr lang="en-US" sz="4400" b="0" dirty="0">
                <a:solidFill>
                  <a:srgbClr val="FFFFFF"/>
                </a:solidFill>
              </a:rPr>
              <a:t>Kippshare.org</a:t>
            </a:r>
          </a:p>
        </p:txBody>
      </p:sp>
      <p:pic>
        <p:nvPicPr>
          <p:cNvPr id="4" name="Picture 3" descr="Gratitude-img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0850" y="842579"/>
            <a:ext cx="3175000" cy="2912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5031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7Q-01-0928_ethanpines_NewYork_201402.jpg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" name="Picture 1" descr="Logo_Navy_NoShadow.png"/>
          <p:cNvPicPr>
            <a:picLocks noChangeAspect="1"/>
          </p:cNvPicPr>
          <p:nvPr userDrawn="1"/>
        </p:nvPicPr>
        <p:blipFill>
          <a:blip r:embed="rId3" cstate="email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3339" y="417957"/>
            <a:ext cx="2328517" cy="682707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4835525"/>
            <a:ext cx="9144000" cy="151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429000" y="5156200"/>
            <a:ext cx="0" cy="93980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Logo_Navy_NoShadow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695" y="5382450"/>
            <a:ext cx="1434627" cy="42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576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21900779173_17b00719c4_k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4835525"/>
            <a:ext cx="9144000" cy="15144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Logo_Navy_NoShadow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03339" y="417957"/>
            <a:ext cx="2328517" cy="68270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Straight Connector 5"/>
          <p:cNvCxnSpPr/>
          <p:nvPr userDrawn="1"/>
        </p:nvCxnSpPr>
        <p:spPr>
          <a:xfrm>
            <a:off x="3429000" y="5156200"/>
            <a:ext cx="0" cy="939800"/>
          </a:xfrm>
          <a:prstGeom prst="line">
            <a:avLst/>
          </a:prstGeom>
          <a:ln w="12700">
            <a:solidFill>
              <a:schemeClr val="bg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Logo_Navy_NoShadow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6695" y="5382450"/>
            <a:ext cx="1434627" cy="42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2191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6604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5 Theme 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9116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15 Theme Cov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76300" y="3781262"/>
            <a:ext cx="7391400" cy="2111537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1058333" y="3781262"/>
            <a:ext cx="7044267" cy="2111538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/>
            <a:r>
              <a:rPr lang="en-US" sz="5000" b="1" dirty="0">
                <a:solidFill>
                  <a:srgbClr val="FFFFFF"/>
                </a:solidFill>
              </a:rPr>
              <a:t>Click</a:t>
            </a:r>
            <a:r>
              <a:rPr lang="en-US" sz="5000" b="1" baseline="0" dirty="0">
                <a:solidFill>
                  <a:srgbClr val="FFFFFF"/>
                </a:solidFill>
              </a:rPr>
              <a:t> to add title</a:t>
            </a:r>
            <a:endParaRPr lang="en-US" sz="5000" b="1" dirty="0">
              <a:solidFill>
                <a:srgbClr val="FFFFFF"/>
              </a:solidFill>
            </a:endParaRPr>
          </a:p>
        </p:txBody>
      </p:sp>
      <p:pic>
        <p:nvPicPr>
          <p:cNvPr id="7" name="Picture 6" descr="Logo_Navy_NoShadow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07742" y="1968851"/>
            <a:ext cx="2328517" cy="682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949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SS 2015 Sample Photo 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900779173_17b00719c4_k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3391" cy="6857543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4835525"/>
            <a:ext cx="9144000" cy="1514475"/>
          </a:xfrm>
          <a:prstGeom prst="rect">
            <a:avLst/>
          </a:prstGeom>
          <a:solidFill>
            <a:schemeClr val="accent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429000" y="5156200"/>
            <a:ext cx="0" cy="93980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 userDrawn="1"/>
        </p:nvSpPr>
        <p:spPr>
          <a:xfrm>
            <a:off x="3543300" y="5048250"/>
            <a:ext cx="5086350" cy="109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3600" dirty="0">
                <a:solidFill>
                  <a:srgbClr val="FFFFFF"/>
                </a:solidFill>
              </a:rPr>
              <a:t>Click</a:t>
            </a:r>
            <a:r>
              <a:rPr lang="en-US" sz="3600" baseline="0" dirty="0">
                <a:solidFill>
                  <a:srgbClr val="FFFFFF"/>
                </a:solidFill>
              </a:rPr>
              <a:t> to add title.</a:t>
            </a:r>
          </a:p>
          <a:p>
            <a:pPr marL="0" marR="0" indent="0" algn="l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>
                <a:solidFill>
                  <a:srgbClr val="FFFFFF"/>
                </a:solidFill>
              </a:rPr>
              <a:t>Click</a:t>
            </a:r>
            <a:r>
              <a:rPr lang="en-US" sz="3600" baseline="0" dirty="0">
                <a:solidFill>
                  <a:srgbClr val="FFFFFF"/>
                </a:solidFill>
              </a:rPr>
              <a:t> to add title.</a:t>
            </a:r>
            <a:endParaRPr lang="en-US" sz="3600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6695" y="5385497"/>
            <a:ext cx="1435611" cy="414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58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SS 2015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756400" y="6097018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US" dirty="0"/>
            </a:br>
            <a:fld id="{A8238C57-722A-6845-BA3E-71C35EF88F6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447524" y="740113"/>
            <a:ext cx="8248952" cy="0"/>
          </a:xfrm>
          <a:prstGeom prst="line">
            <a:avLst/>
          </a:prstGeom>
          <a:ln w="12700" cmpd="sng">
            <a:solidFill>
              <a:srgbClr val="25569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447524" y="198623"/>
            <a:ext cx="8248952" cy="0"/>
          </a:xfrm>
          <a:prstGeom prst="line">
            <a:avLst/>
          </a:prstGeom>
          <a:ln w="44450" cmpd="sng">
            <a:solidFill>
              <a:srgbClr val="25569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7454" y="164878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sz="3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47663" y="906463"/>
            <a:ext cx="8348813" cy="5083175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 typeface="Arial"/>
              <a:buNone/>
              <a:defRPr/>
            </a:lvl1pPr>
            <a:lvl2pPr marL="457200" indent="0">
              <a:spcAft>
                <a:spcPts val="600"/>
              </a:spcAft>
              <a:buFont typeface="Arial"/>
              <a:buNone/>
              <a:defRPr/>
            </a:lvl2pPr>
          </a:lstStyle>
          <a:p>
            <a:pPr marL="0" indent="0">
              <a:spcAft>
                <a:spcPts val="600"/>
              </a:spcAft>
              <a:buFont typeface="Arial"/>
              <a:buNone/>
            </a:pPr>
            <a:r>
              <a:rPr lang="en-US" sz="2800" dirty="0">
                <a:solidFill>
                  <a:srgbClr val="7F7F7F"/>
                </a:solidFill>
              </a:rPr>
              <a:t>First Level (28 </a:t>
            </a:r>
            <a:r>
              <a:rPr lang="en-US" sz="2800" dirty="0" err="1">
                <a:solidFill>
                  <a:srgbClr val="7F7F7F"/>
                </a:solidFill>
              </a:rPr>
              <a:t>pt</a:t>
            </a:r>
            <a:r>
              <a:rPr lang="en-US" sz="2800" dirty="0">
                <a:solidFill>
                  <a:srgbClr val="7F7F7F"/>
                </a:solidFill>
              </a:rPr>
              <a:t>, “space after” of 6 </a:t>
            </a:r>
            <a:r>
              <a:rPr lang="en-US" sz="2800" dirty="0" err="1">
                <a:solidFill>
                  <a:srgbClr val="7F7F7F"/>
                </a:solidFill>
              </a:rPr>
              <a:t>pt</a:t>
            </a:r>
            <a:r>
              <a:rPr lang="en-US" sz="2800" dirty="0">
                <a:solidFill>
                  <a:srgbClr val="7F7F7F"/>
                </a:solidFill>
              </a:rPr>
              <a:t>)</a:t>
            </a:r>
          </a:p>
          <a:p>
            <a:pPr marL="457200" lvl="1" indent="0">
              <a:spcAft>
                <a:spcPts val="600"/>
              </a:spcAft>
              <a:buFont typeface="Arial"/>
              <a:buNone/>
            </a:pPr>
            <a:r>
              <a:rPr lang="en-US" sz="2400" dirty="0">
                <a:solidFill>
                  <a:srgbClr val="7F7F7F"/>
                </a:solidFill>
              </a:rPr>
              <a:t>Second</a:t>
            </a:r>
            <a:r>
              <a:rPr lang="en-US" sz="2400" baseline="0" dirty="0">
                <a:solidFill>
                  <a:srgbClr val="7F7F7F"/>
                </a:solidFill>
              </a:rPr>
              <a:t> Level (24 </a:t>
            </a:r>
            <a:r>
              <a:rPr lang="en-US" sz="2400" baseline="0" dirty="0" err="1">
                <a:solidFill>
                  <a:srgbClr val="7F7F7F"/>
                </a:solidFill>
              </a:rPr>
              <a:t>pt</a:t>
            </a:r>
            <a:r>
              <a:rPr lang="en-US" sz="2400" baseline="0" dirty="0">
                <a:solidFill>
                  <a:srgbClr val="7F7F7F"/>
                </a:solidFill>
              </a:rPr>
              <a:t>, “space after” of 6 </a:t>
            </a:r>
            <a:r>
              <a:rPr lang="en-US" sz="2400" baseline="0" dirty="0" err="1">
                <a:solidFill>
                  <a:srgbClr val="7F7F7F"/>
                </a:solidFill>
              </a:rPr>
              <a:t>pt</a:t>
            </a:r>
            <a:r>
              <a:rPr lang="en-US" sz="2400" baseline="0" dirty="0">
                <a:solidFill>
                  <a:srgbClr val="7F7F7F"/>
                </a:solidFill>
              </a:rPr>
              <a:t>)</a:t>
            </a:r>
            <a:endParaRPr lang="en-US" sz="2400" dirty="0">
              <a:solidFill>
                <a:srgbClr val="7F7F7F"/>
              </a:solidFill>
            </a:endParaRPr>
          </a:p>
        </p:txBody>
      </p:sp>
      <p:pic>
        <p:nvPicPr>
          <p:cNvPr id="11" name="Picture 10" descr="Logo_Navy_NoShadow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524" y="6269519"/>
            <a:ext cx="1017667" cy="29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54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KSS 2015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447524" y="740113"/>
            <a:ext cx="8248952" cy="0"/>
          </a:xfrm>
          <a:prstGeom prst="line">
            <a:avLst/>
          </a:prstGeom>
          <a:ln w="12700" cmpd="sng">
            <a:solidFill>
              <a:srgbClr val="25569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447524" y="198623"/>
            <a:ext cx="8248952" cy="0"/>
          </a:xfrm>
          <a:prstGeom prst="line">
            <a:avLst/>
          </a:prstGeom>
          <a:ln w="44450" cmpd="sng">
            <a:solidFill>
              <a:srgbClr val="25569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7454" y="164878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sz="3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47663" y="906463"/>
            <a:ext cx="8348813" cy="5083175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 typeface="Arial"/>
              <a:buNone/>
              <a:defRPr/>
            </a:lvl1pPr>
            <a:lvl2pPr marL="457200" indent="0">
              <a:spcAft>
                <a:spcPts val="600"/>
              </a:spcAft>
              <a:buFont typeface="Arial"/>
              <a:buNone/>
              <a:defRPr/>
            </a:lvl2pPr>
          </a:lstStyle>
          <a:p>
            <a:pPr marL="0" indent="0">
              <a:spcAft>
                <a:spcPts val="600"/>
              </a:spcAft>
              <a:buFont typeface="Arial"/>
              <a:buNone/>
            </a:pPr>
            <a:r>
              <a:rPr lang="en-US" sz="2800" dirty="0">
                <a:solidFill>
                  <a:srgbClr val="7F7F7F"/>
                </a:solidFill>
              </a:rPr>
              <a:t>First Level (28 </a:t>
            </a:r>
            <a:r>
              <a:rPr lang="en-US" sz="2800" dirty="0" err="1">
                <a:solidFill>
                  <a:srgbClr val="7F7F7F"/>
                </a:solidFill>
              </a:rPr>
              <a:t>pt</a:t>
            </a:r>
            <a:r>
              <a:rPr lang="en-US" sz="2800" dirty="0">
                <a:solidFill>
                  <a:srgbClr val="7F7F7F"/>
                </a:solidFill>
              </a:rPr>
              <a:t>, “space after” of 6 </a:t>
            </a:r>
            <a:r>
              <a:rPr lang="en-US" sz="2800" dirty="0" err="1">
                <a:solidFill>
                  <a:srgbClr val="7F7F7F"/>
                </a:solidFill>
              </a:rPr>
              <a:t>pt</a:t>
            </a:r>
            <a:r>
              <a:rPr lang="en-US" sz="2800" dirty="0">
                <a:solidFill>
                  <a:srgbClr val="7F7F7F"/>
                </a:solidFill>
              </a:rPr>
              <a:t>)</a:t>
            </a:r>
          </a:p>
          <a:p>
            <a:pPr marL="457200" lvl="1" indent="0">
              <a:spcAft>
                <a:spcPts val="600"/>
              </a:spcAft>
              <a:buFont typeface="Arial"/>
              <a:buNone/>
            </a:pPr>
            <a:r>
              <a:rPr lang="en-US" sz="2400" dirty="0">
                <a:solidFill>
                  <a:srgbClr val="7F7F7F"/>
                </a:solidFill>
              </a:rPr>
              <a:t>Second</a:t>
            </a:r>
            <a:r>
              <a:rPr lang="en-US" sz="2400" baseline="0" dirty="0">
                <a:solidFill>
                  <a:srgbClr val="7F7F7F"/>
                </a:solidFill>
              </a:rPr>
              <a:t> Level (24 </a:t>
            </a:r>
            <a:r>
              <a:rPr lang="en-US" sz="2400" baseline="0" dirty="0" err="1">
                <a:solidFill>
                  <a:srgbClr val="7F7F7F"/>
                </a:solidFill>
              </a:rPr>
              <a:t>pt</a:t>
            </a:r>
            <a:r>
              <a:rPr lang="en-US" sz="2400" baseline="0" dirty="0">
                <a:solidFill>
                  <a:srgbClr val="7F7F7F"/>
                </a:solidFill>
              </a:rPr>
              <a:t>, “space after” of 6 </a:t>
            </a:r>
            <a:r>
              <a:rPr lang="en-US" sz="2400" baseline="0" dirty="0" err="1">
                <a:solidFill>
                  <a:srgbClr val="7F7F7F"/>
                </a:solidFill>
              </a:rPr>
              <a:t>pt</a:t>
            </a:r>
            <a:r>
              <a:rPr lang="en-US" sz="2400" baseline="0" dirty="0">
                <a:solidFill>
                  <a:srgbClr val="7F7F7F"/>
                </a:solidFill>
              </a:rPr>
              <a:t>)</a:t>
            </a:r>
            <a:endParaRPr lang="en-US" sz="2400" dirty="0">
              <a:solidFill>
                <a:srgbClr val="7F7F7F"/>
              </a:solidFill>
            </a:endParaRP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6756400" y="6097018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US" dirty="0"/>
            </a:br>
            <a:fld id="{A8238C57-722A-6845-BA3E-71C35EF88F6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KSS 2015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447524" y="740113"/>
            <a:ext cx="8248952" cy="0"/>
          </a:xfrm>
          <a:prstGeom prst="line">
            <a:avLst/>
          </a:prstGeom>
          <a:ln w="12700" cmpd="sng">
            <a:solidFill>
              <a:srgbClr val="25569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447524" y="198623"/>
            <a:ext cx="8248952" cy="0"/>
          </a:xfrm>
          <a:prstGeom prst="line">
            <a:avLst/>
          </a:prstGeom>
          <a:ln w="44450" cmpd="sng">
            <a:solidFill>
              <a:srgbClr val="25569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47454" y="164878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sz="3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47663" y="906463"/>
            <a:ext cx="8348813" cy="5083175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 typeface="Arial"/>
              <a:buNone/>
              <a:defRPr/>
            </a:lvl1pPr>
            <a:lvl2pPr marL="457200" indent="0">
              <a:spcAft>
                <a:spcPts val="600"/>
              </a:spcAft>
              <a:buFont typeface="Arial"/>
              <a:buNone/>
              <a:defRPr/>
            </a:lvl2pPr>
          </a:lstStyle>
          <a:p>
            <a:pPr marL="0" indent="0">
              <a:spcAft>
                <a:spcPts val="600"/>
              </a:spcAft>
              <a:buFont typeface="Arial"/>
              <a:buNone/>
            </a:pPr>
            <a:r>
              <a:rPr lang="en-US" sz="2800" dirty="0">
                <a:solidFill>
                  <a:srgbClr val="7F7F7F"/>
                </a:solidFill>
              </a:rPr>
              <a:t>First Level (28 </a:t>
            </a:r>
            <a:r>
              <a:rPr lang="en-US" sz="2800" dirty="0" err="1">
                <a:solidFill>
                  <a:srgbClr val="7F7F7F"/>
                </a:solidFill>
              </a:rPr>
              <a:t>pt</a:t>
            </a:r>
            <a:r>
              <a:rPr lang="en-US" sz="2800" dirty="0">
                <a:solidFill>
                  <a:srgbClr val="7F7F7F"/>
                </a:solidFill>
              </a:rPr>
              <a:t>, “space after” of 6 </a:t>
            </a:r>
            <a:r>
              <a:rPr lang="en-US" sz="2800" dirty="0" err="1">
                <a:solidFill>
                  <a:srgbClr val="7F7F7F"/>
                </a:solidFill>
              </a:rPr>
              <a:t>pt</a:t>
            </a:r>
            <a:r>
              <a:rPr lang="en-US" sz="2800" dirty="0">
                <a:solidFill>
                  <a:srgbClr val="7F7F7F"/>
                </a:solidFill>
              </a:rPr>
              <a:t>)</a:t>
            </a:r>
          </a:p>
          <a:p>
            <a:pPr marL="457200" lvl="1" indent="0">
              <a:spcAft>
                <a:spcPts val="600"/>
              </a:spcAft>
              <a:buFont typeface="Arial"/>
              <a:buNone/>
            </a:pPr>
            <a:r>
              <a:rPr lang="en-US" sz="2400" dirty="0">
                <a:solidFill>
                  <a:srgbClr val="7F7F7F"/>
                </a:solidFill>
              </a:rPr>
              <a:t>Second</a:t>
            </a:r>
            <a:r>
              <a:rPr lang="en-US" sz="2400" baseline="0" dirty="0">
                <a:solidFill>
                  <a:srgbClr val="7F7F7F"/>
                </a:solidFill>
              </a:rPr>
              <a:t> Level (24 </a:t>
            </a:r>
            <a:r>
              <a:rPr lang="en-US" sz="2400" baseline="0" dirty="0" err="1">
                <a:solidFill>
                  <a:srgbClr val="7F7F7F"/>
                </a:solidFill>
              </a:rPr>
              <a:t>pt</a:t>
            </a:r>
            <a:r>
              <a:rPr lang="en-US" sz="2400" baseline="0" dirty="0">
                <a:solidFill>
                  <a:srgbClr val="7F7F7F"/>
                </a:solidFill>
              </a:rPr>
              <a:t>, “space after” of 6 </a:t>
            </a:r>
            <a:r>
              <a:rPr lang="en-US" sz="2400" baseline="0" dirty="0" err="1">
                <a:solidFill>
                  <a:srgbClr val="7F7F7F"/>
                </a:solidFill>
              </a:rPr>
              <a:t>pt</a:t>
            </a:r>
            <a:r>
              <a:rPr lang="en-US" sz="2400" baseline="0" dirty="0">
                <a:solidFill>
                  <a:srgbClr val="7F7F7F"/>
                </a:solidFill>
              </a:rPr>
              <a:t>)</a:t>
            </a:r>
            <a:endParaRPr lang="en-US" sz="2400" dirty="0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00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SS 2015 Slid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traight Connector 14"/>
          <p:cNvCxnSpPr/>
          <p:nvPr userDrawn="1"/>
        </p:nvCxnSpPr>
        <p:spPr>
          <a:xfrm>
            <a:off x="447524" y="740113"/>
            <a:ext cx="8248952" cy="0"/>
          </a:xfrm>
          <a:prstGeom prst="line">
            <a:avLst/>
          </a:prstGeom>
          <a:ln w="12700" cmpd="sng">
            <a:solidFill>
              <a:srgbClr val="25569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447524" y="198623"/>
            <a:ext cx="8248952" cy="0"/>
          </a:xfrm>
          <a:prstGeom prst="line">
            <a:avLst/>
          </a:prstGeom>
          <a:ln w="44450" cmpd="sng">
            <a:solidFill>
              <a:srgbClr val="25569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4"/>
          <p:cNvSpPr>
            <a:spLocks noGrp="1"/>
          </p:cNvSpPr>
          <p:nvPr>
            <p:ph type="title"/>
          </p:nvPr>
        </p:nvSpPr>
        <p:spPr>
          <a:xfrm>
            <a:off x="347454" y="164878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sz="3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47663" y="906463"/>
            <a:ext cx="8348813" cy="5083175"/>
          </a:xfrm>
          <a:prstGeom prst="rect">
            <a:avLst/>
          </a:prstGeom>
        </p:spPr>
        <p:txBody>
          <a:bodyPr vert="horz"/>
          <a:lstStyle>
            <a:lvl1pPr marL="457200" indent="-457200">
              <a:spcAft>
                <a:spcPts val="600"/>
              </a:spcAft>
              <a:buFont typeface="Arial"/>
              <a:buChar char="•"/>
              <a:defRPr/>
            </a:lvl1pPr>
            <a:lvl2pPr marL="457200" indent="0">
              <a:spcAft>
                <a:spcPts val="600"/>
              </a:spcAft>
              <a:buFont typeface="Arial"/>
              <a:buNone/>
              <a:defRPr/>
            </a:lvl2pPr>
            <a:lvl3pPr marL="12573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lvl3pPr>
          </a:lstStyle>
          <a:p>
            <a:pPr marL="457200" lvl="0" indent="-457200">
              <a:spcAft>
                <a:spcPts val="600"/>
              </a:spcAft>
              <a:buFont typeface="Arial"/>
              <a:buChar char="•"/>
            </a:pPr>
            <a:r>
              <a:rPr lang="en-US" sz="2800" dirty="0">
                <a:solidFill>
                  <a:srgbClr val="7F7F7F"/>
                </a:solidFill>
              </a:rPr>
              <a:t>Example bullet point (28pt, “space after” of 6 </a:t>
            </a:r>
            <a:r>
              <a:rPr lang="en-US" sz="2800" dirty="0" err="1">
                <a:solidFill>
                  <a:srgbClr val="7F7F7F"/>
                </a:solidFill>
              </a:rPr>
              <a:t>pt</a:t>
            </a:r>
            <a:r>
              <a:rPr lang="en-US" sz="2800" dirty="0">
                <a:solidFill>
                  <a:srgbClr val="7F7F7F"/>
                </a:solidFill>
              </a:rPr>
              <a:t>)</a:t>
            </a:r>
          </a:p>
          <a:p>
            <a:pPr marL="457200" lvl="0" indent="-457200">
              <a:spcAft>
                <a:spcPts val="600"/>
              </a:spcAft>
              <a:buFont typeface="Arial"/>
              <a:buChar char="•"/>
            </a:pPr>
            <a:r>
              <a:rPr lang="en-US" sz="2800" dirty="0">
                <a:solidFill>
                  <a:srgbClr val="7F7F7F"/>
                </a:solidFill>
              </a:rPr>
              <a:t>Second bullet point </a:t>
            </a:r>
          </a:p>
          <a:p>
            <a:pPr marL="457200" lvl="0" indent="-457200">
              <a:spcAft>
                <a:spcPts val="600"/>
              </a:spcAft>
              <a:buFont typeface="Arial"/>
              <a:buChar char="•"/>
            </a:pPr>
            <a:r>
              <a:rPr lang="en-US" sz="2800" dirty="0">
                <a:solidFill>
                  <a:srgbClr val="7F7F7F"/>
                </a:solidFill>
              </a:rPr>
              <a:t>Third, a really long sentence or two that ends up taking up more than one line </a:t>
            </a:r>
          </a:p>
          <a:p>
            <a:pPr marL="1257300" marR="0" lvl="2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sz="2400" dirty="0">
                <a:solidFill>
                  <a:srgbClr val="7F7F7F"/>
                </a:solidFill>
              </a:rPr>
              <a:t>Second level bullet point </a:t>
            </a:r>
            <a:r>
              <a:rPr lang="en-US" sz="2400" baseline="0" dirty="0">
                <a:solidFill>
                  <a:srgbClr val="7F7F7F"/>
                </a:solidFill>
              </a:rPr>
              <a:t>(24 </a:t>
            </a:r>
            <a:r>
              <a:rPr lang="en-US" sz="2400" baseline="0" dirty="0" err="1">
                <a:solidFill>
                  <a:srgbClr val="7F7F7F"/>
                </a:solidFill>
              </a:rPr>
              <a:t>pt</a:t>
            </a:r>
            <a:r>
              <a:rPr lang="en-US" sz="2400" baseline="0" dirty="0">
                <a:solidFill>
                  <a:srgbClr val="7F7F7F"/>
                </a:solidFill>
              </a:rPr>
              <a:t>, “space after” of 6 </a:t>
            </a:r>
            <a:r>
              <a:rPr lang="en-US" sz="2400" baseline="0" dirty="0" err="1">
                <a:solidFill>
                  <a:srgbClr val="7F7F7F"/>
                </a:solidFill>
              </a:rPr>
              <a:t>pt</a:t>
            </a:r>
            <a:r>
              <a:rPr lang="en-US" sz="2400" baseline="0" dirty="0">
                <a:solidFill>
                  <a:srgbClr val="7F7F7F"/>
                </a:solidFill>
              </a:rPr>
              <a:t>)</a:t>
            </a:r>
            <a:endParaRPr lang="en-US" sz="2400" dirty="0">
              <a:solidFill>
                <a:srgbClr val="7F7F7F"/>
              </a:solidFill>
            </a:endParaRPr>
          </a:p>
          <a:p>
            <a:pPr marL="1257300" lvl="2" indent="-342900">
              <a:spcAft>
                <a:spcPts val="600"/>
              </a:spcAft>
              <a:buFont typeface="Arial"/>
              <a:buChar char="•"/>
            </a:pPr>
            <a:r>
              <a:rPr lang="en-US" sz="2400" dirty="0">
                <a:solidFill>
                  <a:srgbClr val="7F7F7F"/>
                </a:solidFill>
              </a:rPr>
              <a:t>Next bullet point</a:t>
            </a: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6756400" y="6097018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US" dirty="0"/>
            </a:br>
            <a:fld id="{A8238C57-722A-6845-BA3E-71C35EF88F6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Logo_Navy_NoShadow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524" y="6269519"/>
            <a:ext cx="1017667" cy="29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4040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SS 2015 Singl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47663" y="1307879"/>
            <a:ext cx="8348813" cy="4762722"/>
          </a:xfrm>
          <a:prstGeom prst="rect">
            <a:avLst/>
          </a:prstGeom>
        </p:spPr>
        <p:txBody>
          <a:bodyPr vert="horz"/>
          <a:lstStyle>
            <a:lvl1pPr marL="0" indent="0">
              <a:spcAft>
                <a:spcPts val="600"/>
              </a:spcAft>
              <a:buFont typeface="Arial"/>
              <a:buNone/>
              <a:defRPr/>
            </a:lvl1pPr>
            <a:lvl2pPr marL="457200" indent="0">
              <a:spcAft>
                <a:spcPts val="600"/>
              </a:spcAft>
              <a:buFont typeface="Arial"/>
              <a:buNone/>
              <a:defRPr/>
            </a:lvl2pPr>
          </a:lstStyle>
          <a:p>
            <a:pPr marL="457200" lvl="0" indent="-457200">
              <a:spcAft>
                <a:spcPts val="600"/>
              </a:spcAft>
              <a:buFont typeface="Arial"/>
              <a:buChar char="•"/>
            </a:pPr>
            <a:r>
              <a:rPr lang="en-US" sz="2800" dirty="0">
                <a:solidFill>
                  <a:srgbClr val="7F7F7F"/>
                </a:solidFill>
              </a:rPr>
              <a:t>Example bullet point (30 </a:t>
            </a:r>
            <a:r>
              <a:rPr lang="en-US" sz="2800" dirty="0" err="1">
                <a:solidFill>
                  <a:srgbClr val="7F7F7F"/>
                </a:solidFill>
              </a:rPr>
              <a:t>pt</a:t>
            </a:r>
            <a:r>
              <a:rPr lang="en-US" sz="2800" dirty="0">
                <a:solidFill>
                  <a:srgbClr val="7F7F7F"/>
                </a:solidFill>
              </a:rPr>
              <a:t>, “space after” of 6 </a:t>
            </a:r>
            <a:r>
              <a:rPr lang="en-US" sz="2800" dirty="0" err="1">
                <a:solidFill>
                  <a:srgbClr val="7F7F7F"/>
                </a:solidFill>
              </a:rPr>
              <a:t>pt</a:t>
            </a:r>
            <a:r>
              <a:rPr lang="en-US" sz="2800" dirty="0">
                <a:solidFill>
                  <a:srgbClr val="7F7F7F"/>
                </a:solidFill>
              </a:rPr>
              <a:t>)</a:t>
            </a:r>
          </a:p>
          <a:p>
            <a:pPr marL="457200" lvl="0" indent="-457200">
              <a:spcAft>
                <a:spcPts val="600"/>
              </a:spcAft>
              <a:buFont typeface="Arial"/>
              <a:buChar char="•"/>
            </a:pPr>
            <a:r>
              <a:rPr lang="en-US" sz="2800" dirty="0">
                <a:solidFill>
                  <a:srgbClr val="7F7F7F"/>
                </a:solidFill>
              </a:rPr>
              <a:t>Second bullet point </a:t>
            </a:r>
          </a:p>
          <a:p>
            <a:pPr marL="457200" lvl="0" indent="-457200">
              <a:spcAft>
                <a:spcPts val="600"/>
              </a:spcAft>
              <a:buFont typeface="Arial"/>
              <a:buChar char="•"/>
            </a:pPr>
            <a:r>
              <a:rPr lang="en-US" sz="2800" dirty="0">
                <a:solidFill>
                  <a:srgbClr val="7F7F7F"/>
                </a:solidFill>
              </a:rPr>
              <a:t>Third, a really long sentence or two that ends up taking up more than one line </a:t>
            </a:r>
          </a:p>
          <a:p>
            <a:pPr>
              <a:spcAft>
                <a:spcPts val="600"/>
              </a:spcAft>
            </a:pPr>
            <a:endParaRPr lang="en-US" sz="2800" b="0" i="0" baseline="0" dirty="0">
              <a:solidFill>
                <a:srgbClr val="7F7F7F"/>
              </a:solidFill>
            </a:endParaRPr>
          </a:p>
          <a:p>
            <a:pPr>
              <a:spcAft>
                <a:spcPts val="600"/>
              </a:spcAft>
            </a:pPr>
            <a:endParaRPr lang="en-US" sz="2800" b="0" i="1" baseline="0" dirty="0">
              <a:solidFill>
                <a:srgbClr val="F7941E"/>
              </a:solidFill>
            </a:endParaRPr>
          </a:p>
          <a:p>
            <a:pPr>
              <a:spcAft>
                <a:spcPts val="600"/>
              </a:spcAft>
            </a:pPr>
            <a:r>
              <a:rPr lang="en-US" sz="2800" baseline="0" dirty="0"/>
              <a:t> </a:t>
            </a:r>
            <a:endParaRPr lang="en-US" sz="2800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47524" y="1171913"/>
            <a:ext cx="8248952" cy="0"/>
          </a:xfrm>
          <a:prstGeom prst="line">
            <a:avLst/>
          </a:prstGeom>
          <a:ln w="12700" cmpd="sng">
            <a:solidFill>
              <a:srgbClr val="25569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47524" y="198623"/>
            <a:ext cx="8248952" cy="0"/>
          </a:xfrm>
          <a:prstGeom prst="line">
            <a:avLst/>
          </a:prstGeom>
          <a:ln w="44450" cmpd="sng">
            <a:solidFill>
              <a:srgbClr val="255694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4"/>
          <p:cNvSpPr>
            <a:spLocks noGrp="1"/>
          </p:cNvSpPr>
          <p:nvPr>
            <p:ph type="title" hasCustomPrompt="1"/>
          </p:nvPr>
        </p:nvSpPr>
        <p:spPr>
          <a:xfrm>
            <a:off x="347454" y="164878"/>
            <a:ext cx="8229600" cy="1143000"/>
          </a:xfrm>
          <a:prstGeom prst="rect">
            <a:avLst/>
          </a:prstGeom>
        </p:spPr>
        <p:txBody>
          <a:bodyPr vert="horz"/>
          <a:lstStyle>
            <a:lvl1pPr algn="l">
              <a:defRPr sz="3000"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6756400" y="6097018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US" dirty="0"/>
            </a:br>
            <a:fld id="{A8238C57-722A-6845-BA3E-71C35EF88F6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Logo_Navy_NoShadow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524" y="6269519"/>
            <a:ext cx="1017667" cy="29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66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047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51" r:id="rId2"/>
    <p:sldLayoutId id="2147483653" r:id="rId3"/>
    <p:sldLayoutId id="2147483654" r:id="rId4"/>
    <p:sldLayoutId id="2147483656" r:id="rId5"/>
    <p:sldLayoutId id="2147483748" r:id="rId6"/>
    <p:sldLayoutId id="2147483766" r:id="rId7"/>
    <p:sldLayoutId id="2147483662" r:id="rId8"/>
    <p:sldLayoutId id="2147483686" r:id="rId9"/>
    <p:sldLayoutId id="2147483745" r:id="rId10"/>
    <p:sldLayoutId id="2147483659" r:id="rId11"/>
    <p:sldLayoutId id="2147483663" r:id="rId12"/>
    <p:sldLayoutId id="2147483765" r:id="rId13"/>
    <p:sldLayoutId id="2147483660" r:id="rId14"/>
    <p:sldLayoutId id="2147483664" r:id="rId15"/>
    <p:sldLayoutId id="2147483746" r:id="rId16"/>
    <p:sldLayoutId id="2147483747" r:id="rId17"/>
    <p:sldLayoutId id="2147483744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600" b="1" dirty="0">
                <a:solidFill>
                  <a:schemeClr val="accent6"/>
                </a:solidFill>
              </a:rPr>
              <a:t>ACADEMIC STRATEGIES PYRAMID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0" y="449870"/>
            <a:ext cx="9144000" cy="1953333"/>
            <a:chOff x="0" y="472282"/>
            <a:chExt cx="9144000" cy="1953333"/>
          </a:xfrm>
        </p:grpSpPr>
        <p:grpSp>
          <p:nvGrpSpPr>
            <p:cNvPr id="26" name="Group 25"/>
            <p:cNvGrpSpPr/>
            <p:nvPr/>
          </p:nvGrpSpPr>
          <p:grpSpPr>
            <a:xfrm>
              <a:off x="0" y="472282"/>
              <a:ext cx="9144000" cy="1090526"/>
              <a:chOff x="0" y="697247"/>
              <a:chExt cx="9144000" cy="1090526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0" y="697247"/>
                <a:ext cx="91440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>
                    <a:solidFill>
                      <a:schemeClr val="accent5"/>
                    </a:solidFill>
                  </a:rPr>
                  <a:t>COLLEGE READY GOALS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645957" y="1165981"/>
                <a:ext cx="1874520" cy="621792"/>
              </a:xfrm>
              <a:prstGeom prst="roundRect">
                <a:avLst>
                  <a:gd name="adj" fmla="val 12043"/>
                </a:avLst>
              </a:prstGeom>
              <a:solidFill>
                <a:schemeClr val="accent5"/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</a:rPr>
                  <a:t>ACADEMIC STANDARDS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631877" y="1161463"/>
                <a:ext cx="1874520" cy="621792"/>
              </a:xfrm>
              <a:prstGeom prst="roundRect">
                <a:avLst>
                  <a:gd name="adj" fmla="val 12043"/>
                </a:avLst>
              </a:prstGeom>
              <a:solidFill>
                <a:schemeClr val="accent5"/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</a:rPr>
                  <a:t>METRICS</a:t>
                </a:r>
              </a:p>
            </p:txBody>
          </p:sp>
        </p:grpSp>
        <p:sp>
          <p:nvSpPr>
            <p:cNvPr id="30" name="TextBox 29"/>
            <p:cNvSpPr txBox="1"/>
            <p:nvPr/>
          </p:nvSpPr>
          <p:spPr>
            <a:xfrm>
              <a:off x="2645957" y="1571222"/>
              <a:ext cx="1874520" cy="854393"/>
            </a:xfrm>
            <a:prstGeom prst="roundRect">
              <a:avLst>
                <a:gd name="adj" fmla="val 12043"/>
              </a:avLst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164592" lvl="0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Common Core or State Standards</a:t>
              </a:r>
            </a:p>
            <a:p>
              <a:pPr marL="164592" lvl="0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College Readiness Standards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631876" y="1571222"/>
              <a:ext cx="2654749" cy="854393"/>
            </a:xfrm>
            <a:prstGeom prst="roundRect">
              <a:avLst>
                <a:gd name="adj" fmla="val 12043"/>
              </a:avLst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164592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ACT (+21/+24) </a:t>
              </a:r>
            </a:p>
            <a:p>
              <a:pPr marL="164592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AP (90% participation/50% pass)</a:t>
              </a:r>
            </a:p>
            <a:p>
              <a:pPr marL="164592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State tests (PARCC, SB, STAAR, etc.)</a:t>
              </a:r>
            </a:p>
            <a:p>
              <a:pPr marL="164592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MAP (+75th percentile)</a:t>
              </a: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0" y="2421377"/>
            <a:ext cx="9144000" cy="2344074"/>
            <a:chOff x="0" y="2421097"/>
            <a:chExt cx="9144000" cy="2344074"/>
          </a:xfrm>
        </p:grpSpPr>
        <p:grpSp>
          <p:nvGrpSpPr>
            <p:cNvPr id="27" name="Group 26"/>
            <p:cNvGrpSpPr/>
            <p:nvPr/>
          </p:nvGrpSpPr>
          <p:grpSpPr>
            <a:xfrm>
              <a:off x="0" y="2421097"/>
              <a:ext cx="9144000" cy="1067872"/>
              <a:chOff x="0" y="2528636"/>
              <a:chExt cx="9144000" cy="1067872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0" y="2528636"/>
                <a:ext cx="91440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>
                    <a:solidFill>
                      <a:srgbClr val="E27425"/>
                    </a:solidFill>
                  </a:rPr>
                  <a:t>INSTRUCTIONAL DESIGN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823111" y="2972144"/>
                <a:ext cx="2276185" cy="624364"/>
              </a:xfrm>
              <a:prstGeom prst="roundRect">
                <a:avLst>
                  <a:gd name="adj" fmla="val 12043"/>
                </a:avLst>
              </a:prstGeom>
              <a:solidFill>
                <a:srgbClr val="E27425"/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</a:rPr>
                  <a:t>STANDARDS, CURRICULA &amp; ASSESSMENT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3429440" y="2969329"/>
                <a:ext cx="2276856" cy="621792"/>
              </a:xfrm>
              <a:prstGeom prst="roundRect">
                <a:avLst>
                  <a:gd name="adj" fmla="val 12043"/>
                </a:avLst>
              </a:prstGeom>
              <a:solidFill>
                <a:srgbClr val="E27425"/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</a:rPr>
                  <a:t>TIME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044033" y="2974716"/>
                <a:ext cx="2276856" cy="621792"/>
              </a:xfrm>
              <a:prstGeom prst="roundRect">
                <a:avLst>
                  <a:gd name="adj" fmla="val 12043"/>
                </a:avLst>
              </a:prstGeom>
              <a:solidFill>
                <a:srgbClr val="E27425"/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</a:rPr>
                  <a:t>METHODS</a:t>
                </a: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1031014" y="3483582"/>
              <a:ext cx="2289876" cy="1281589"/>
            </a:xfrm>
            <a:prstGeom prst="roundRect">
              <a:avLst>
                <a:gd name="adj" fmla="val 12043"/>
              </a:avLst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164592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Close Reading </a:t>
              </a:r>
            </a:p>
            <a:p>
              <a:pPr marL="164592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Guided Reading</a:t>
              </a:r>
            </a:p>
            <a:p>
              <a:pPr marL="164592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Vocabulary</a:t>
              </a:r>
            </a:p>
            <a:p>
              <a:pPr marL="164592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Writing</a:t>
              </a:r>
            </a:p>
            <a:p>
              <a:pPr marL="164592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Balanced Rigor (math)</a:t>
              </a:r>
            </a:p>
            <a:p>
              <a:pPr marL="164592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CGI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433572" y="3491541"/>
              <a:ext cx="2381273" cy="854393"/>
            </a:xfrm>
            <a:prstGeom prst="roundRect">
              <a:avLst>
                <a:gd name="adj" fmla="val 12043"/>
              </a:avLst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164592" lvl="0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3-5 hours literacy/day (ES/MS)</a:t>
              </a:r>
            </a:p>
            <a:p>
              <a:pPr marL="164592" lvl="0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100 mins. eyes on text/day</a:t>
              </a:r>
            </a:p>
            <a:p>
              <a:pPr marL="164592" lvl="0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100+ mins. math/day</a:t>
              </a:r>
            </a:p>
            <a:p>
              <a:pPr marL="164592" lvl="0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90+ mins. reteaching/week</a:t>
              </a: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823111" y="3488969"/>
              <a:ext cx="2276185" cy="854393"/>
            </a:xfrm>
            <a:prstGeom prst="roundRect">
              <a:avLst>
                <a:gd name="adj" fmla="val 12043"/>
              </a:avLst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164592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KIPP Wheatley ELA  </a:t>
              </a:r>
            </a:p>
            <a:p>
              <a:pPr marL="164592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Eureka Math </a:t>
              </a:r>
            </a:p>
            <a:p>
              <a:pPr marL="164592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STEP (step out by grade 3)</a:t>
              </a:r>
            </a:p>
            <a:p>
              <a:pPr marL="164592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ACT-aligned HS interims</a:t>
              </a: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-1" y="4503786"/>
            <a:ext cx="9144000" cy="2347433"/>
            <a:chOff x="-1" y="4503786"/>
            <a:chExt cx="9144000" cy="2347433"/>
          </a:xfrm>
        </p:grpSpPr>
        <p:grpSp>
          <p:nvGrpSpPr>
            <p:cNvPr id="28" name="Group 27"/>
            <p:cNvGrpSpPr/>
            <p:nvPr/>
          </p:nvGrpSpPr>
          <p:grpSpPr>
            <a:xfrm>
              <a:off x="-1" y="4503786"/>
              <a:ext cx="9144000" cy="1086029"/>
              <a:chOff x="0" y="4360025"/>
              <a:chExt cx="9144000" cy="1086029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0" y="4360025"/>
                <a:ext cx="9144000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b="1" dirty="0">
                    <a:solidFill>
                      <a:srgbClr val="439539"/>
                    </a:solidFill>
                  </a:rPr>
                  <a:t>ENABLING SYSTEMS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11399" y="4806688"/>
                <a:ext cx="2148840" cy="621792"/>
              </a:xfrm>
              <a:prstGeom prst="roundRect">
                <a:avLst>
                  <a:gd name="adj" fmla="val 12043"/>
                </a:avLst>
              </a:prstGeom>
              <a:solidFill>
                <a:srgbClr val="439539"/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</a:rPr>
                  <a:t>INTERNALIZATION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371638" y="4821690"/>
                <a:ext cx="2148840" cy="624364"/>
              </a:xfrm>
              <a:prstGeom prst="roundRect">
                <a:avLst>
                  <a:gd name="adj" fmla="val 12043"/>
                </a:avLst>
              </a:prstGeom>
              <a:solidFill>
                <a:srgbClr val="439539"/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</a:rPr>
                  <a:t>OBSERVATION/</a:t>
                </a:r>
              </a:p>
              <a:p>
                <a:pPr algn="ctr"/>
                <a:r>
                  <a:rPr lang="en-US" sz="1600" dirty="0">
                    <a:solidFill>
                      <a:schemeClr val="bg1"/>
                    </a:solidFill>
                  </a:rPr>
                  <a:t>FEEDBACK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631877" y="4821690"/>
                <a:ext cx="2148840" cy="624364"/>
              </a:xfrm>
              <a:prstGeom prst="roundRect">
                <a:avLst>
                  <a:gd name="adj" fmla="val 12043"/>
                </a:avLst>
              </a:prstGeom>
              <a:solidFill>
                <a:srgbClr val="439539"/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</a:rPr>
                  <a:t>DATA-DRIVEN INSTRUCTION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6887938" y="4827548"/>
                <a:ext cx="2148840" cy="612648"/>
              </a:xfrm>
              <a:prstGeom prst="roundRect">
                <a:avLst>
                  <a:gd name="adj" fmla="val 12043"/>
                </a:avLst>
              </a:prstGeom>
              <a:solidFill>
                <a:srgbClr val="439539"/>
              </a:solidFill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1600" dirty="0">
                    <a:solidFill>
                      <a:schemeClr val="bg1"/>
                    </a:solidFill>
                  </a:rPr>
                  <a:t>ACADEMIC PROGRESS MONITORING</a:t>
                </a: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4631876" y="5569630"/>
              <a:ext cx="2148840" cy="1281589"/>
            </a:xfrm>
            <a:prstGeom prst="roundRect">
              <a:avLst>
                <a:gd name="adj" fmla="val 12043"/>
              </a:avLst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164592" lvl="0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Data systems &amp; routines</a:t>
              </a:r>
            </a:p>
            <a:p>
              <a:pPr marL="164592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Student work/data analysis</a:t>
              </a:r>
            </a:p>
            <a:p>
              <a:pPr marL="164592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Reteach plan and practice</a:t>
              </a:r>
            </a:p>
            <a:p>
              <a:pPr marL="164592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1:1 coaching</a:t>
              </a:r>
            </a:p>
            <a:p>
              <a:pPr marL="164592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Content teams</a:t>
              </a:r>
            </a:p>
            <a:p>
              <a:pPr marL="164592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School/regional workshops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111398" y="5562570"/>
              <a:ext cx="2148840" cy="1067991"/>
            </a:xfrm>
            <a:prstGeom prst="roundRect">
              <a:avLst>
                <a:gd name="adj" fmla="val 12043"/>
              </a:avLst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164592" lvl="0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Standards</a:t>
              </a:r>
            </a:p>
            <a:p>
              <a:pPr marL="164592" lvl="0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Curricula</a:t>
              </a:r>
            </a:p>
            <a:p>
              <a:pPr marL="164592" lvl="0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1:1 coaching</a:t>
              </a:r>
            </a:p>
            <a:p>
              <a:pPr marL="164592" lvl="0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Content teams</a:t>
              </a:r>
            </a:p>
            <a:p>
              <a:pPr marL="164592" lvl="0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 err="1">
                  <a:solidFill>
                    <a:schemeClr val="accent6">
                      <a:lumMod val="50000"/>
                    </a:schemeClr>
                  </a:solidFill>
                </a:rPr>
                <a:t>Teachbacks</a:t>
              </a:r>
              <a:endParaRPr lang="en-US" sz="13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371637" y="5595355"/>
              <a:ext cx="2148840" cy="640794"/>
            </a:xfrm>
            <a:prstGeom prst="roundRect">
              <a:avLst>
                <a:gd name="adj" fmla="val 12043"/>
              </a:avLst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164592" lvl="0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Observations &amp; walkthroughs</a:t>
              </a:r>
            </a:p>
            <a:p>
              <a:pPr marL="164592" lvl="0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1:1 coaching</a:t>
              </a: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6887937" y="5572241"/>
              <a:ext cx="2148840" cy="1067991"/>
            </a:xfrm>
            <a:prstGeom prst="roundRect">
              <a:avLst>
                <a:gd name="adj" fmla="val 12043"/>
              </a:avLst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164592" lvl="0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Teacher practice &amp; student outcome goals</a:t>
              </a:r>
            </a:p>
            <a:p>
              <a:pPr marL="164592" lvl="0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Leadership team meetings (“Noon on Tuesday”)</a:t>
              </a:r>
            </a:p>
            <a:p>
              <a:pPr marL="164592" lvl="0" indent="-168255" defTabSz="914293">
                <a:buFont typeface="Arial" panose="020B0604020202020204" pitchFamily="34" charset="0"/>
                <a:buChar char="•"/>
                <a:defRPr/>
              </a:pPr>
              <a:r>
                <a:rPr lang="en-US" sz="1300" dirty="0">
                  <a:solidFill>
                    <a:schemeClr val="accent6">
                      <a:lumMod val="50000"/>
                    </a:schemeClr>
                  </a:solidFill>
                </a:rPr>
                <a:t>1:1 coaching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7179684"/>
      </p:ext>
    </p:extLst>
  </p:cSld>
  <p:clrMapOvr>
    <a:masterClrMapping/>
  </p:clrMapOvr>
</p:sld>
</file>

<file path=ppt/theme/theme1.xml><?xml version="1.0" encoding="utf-8"?>
<a:theme xmlns:a="http://schemas.openxmlformats.org/drawingml/2006/main" name="KSS 2015 ">
  <a:themeElements>
    <a:clrScheme name="KIPP PRESENTATION">
      <a:dk1>
        <a:srgbClr val="7F7F7F"/>
      </a:dk1>
      <a:lt1>
        <a:sysClr val="window" lastClr="FFFFFF"/>
      </a:lt1>
      <a:dk2>
        <a:srgbClr val="255694"/>
      </a:dk2>
      <a:lt2>
        <a:srgbClr val="60A2D7"/>
      </a:lt2>
      <a:accent1>
        <a:srgbClr val="22467F"/>
      </a:accent1>
      <a:accent2>
        <a:srgbClr val="F7941E"/>
      </a:accent2>
      <a:accent3>
        <a:srgbClr val="FFFFFF"/>
      </a:accent3>
      <a:accent4>
        <a:srgbClr val="F5C627"/>
      </a:accent4>
      <a:accent5>
        <a:srgbClr val="5B92CB"/>
      </a:accent5>
      <a:accent6>
        <a:srgbClr val="6C6C6C"/>
      </a:accent6>
      <a:hlink>
        <a:srgbClr val="0000FF"/>
      </a:hlink>
      <a:folHlink>
        <a:srgbClr val="FF00B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29822</TotalTime>
  <Words>179</Words>
  <Application>Microsoft Office PowerPoint</Application>
  <PresentationFormat>On-screen Show (4:3)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KSS 2015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Yefan</dc:creator>
  <cp:lastModifiedBy>Amanda Doyle</cp:lastModifiedBy>
  <cp:revision>379</cp:revision>
  <cp:lastPrinted>2016-02-16T16:57:08Z</cp:lastPrinted>
  <dcterms:created xsi:type="dcterms:W3CDTF">2014-03-06T17:22:14Z</dcterms:created>
  <dcterms:modified xsi:type="dcterms:W3CDTF">2017-06-19T18:17:08Z</dcterms:modified>
</cp:coreProperties>
</file>