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</p:sldMasterIdLst>
  <p:sldIdLst>
    <p:sldId id="256" r:id="rId15"/>
  </p:sldIdLst>
  <p:sldSz cx="13004800" cy="97536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5pPr>
    <a:lvl6pPr marL="22860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6pPr>
    <a:lvl7pPr marL="27432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7pPr>
    <a:lvl8pPr marL="32004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8pPr>
    <a:lvl9pPr marL="36576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116" y="-102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10" Type="http://schemas.openxmlformats.org/officeDocument/2006/relationships/slideMaster" Target="slideMasters/slideMaster10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298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0930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093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409700"/>
            <a:ext cx="1466850" cy="668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409700"/>
            <a:ext cx="4248150" cy="668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409700"/>
            <a:ext cx="1466850" cy="668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409700"/>
            <a:ext cx="4248150" cy="668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  <p:sp>
        <p:nvSpPr>
          <p:cNvPr id="1027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sp>
        <p:nvSpPr>
          <p:cNvPr id="123907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sp>
        <p:nvSpPr>
          <p:cNvPr id="136195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sp>
        <p:nvSpPr>
          <p:cNvPr id="148483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7772400" y="2768600"/>
            <a:ext cx="39624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sp>
        <p:nvSpPr>
          <p:cNvPr id="160771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sp>
        <p:nvSpPr>
          <p:cNvPr id="13315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82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27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71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16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73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971800"/>
            <a:ext cx="10464800" cy="3810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1270000"/>
            <a:ext cx="10464800" cy="721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82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27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71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16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734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"/>
          <p:cNvSpPr>
            <a:spLocks noChangeArrowheads="1"/>
          </p:cNvSpPr>
          <p:nvPr>
            <p:ph type="body" idx="1"/>
          </p:nvPr>
        </p:nvSpPr>
        <p:spPr bwMode="auto">
          <a:xfrm>
            <a:off x="635000" y="47879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  <p:sp>
        <p:nvSpPr>
          <p:cNvPr id="74755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635000" y="14097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"/>
          <p:cNvSpPr>
            <a:spLocks noChangeArrowheads="1"/>
          </p:cNvSpPr>
          <p:nvPr>
            <p:ph type="body" idx="1"/>
          </p:nvPr>
        </p:nvSpPr>
        <p:spPr bwMode="auto">
          <a:xfrm>
            <a:off x="635000" y="47879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  <p:sp>
        <p:nvSpPr>
          <p:cNvPr id="87043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635000" y="14097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2650" y="1165225"/>
            <a:ext cx="1701800" cy="498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73059" name="Rectangle 2"/>
          <p:cNvSpPr>
            <a:spLocks/>
          </p:cNvSpPr>
          <p:nvPr/>
        </p:nvSpPr>
        <p:spPr bwMode="auto">
          <a:xfrm>
            <a:off x="2646363" y="838200"/>
            <a:ext cx="5110162" cy="1028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6000">
                <a:solidFill>
                  <a:schemeClr val="tx1"/>
                </a:solidFill>
                <a:latin typeface="Calibri" charset="0"/>
                <a:sym typeface="Calibri" charset="0"/>
              </a:rPr>
              <a:t>Marketing Team</a:t>
            </a:r>
          </a:p>
        </p:txBody>
      </p:sp>
      <p:sp>
        <p:nvSpPr>
          <p:cNvPr id="173060" name="Rectangle 3"/>
          <p:cNvSpPr>
            <a:spLocks/>
          </p:cNvSpPr>
          <p:nvPr/>
        </p:nvSpPr>
        <p:spPr bwMode="auto">
          <a:xfrm>
            <a:off x="2616200" y="2133600"/>
            <a:ext cx="5110163" cy="1028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6000">
                <a:solidFill>
                  <a:schemeClr val="tx1"/>
                </a:solidFill>
                <a:latin typeface="Calibri" charset="0"/>
                <a:sym typeface="Calibri" charset="0"/>
              </a:rPr>
              <a:t>Marketing Team</a:t>
            </a:r>
          </a:p>
        </p:txBody>
      </p:sp>
      <p:pic>
        <p:nvPicPr>
          <p:cNvPr id="17306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3600" y="2476500"/>
            <a:ext cx="1695450" cy="49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73062" name="Rectangle 5"/>
          <p:cNvSpPr>
            <a:spLocks/>
          </p:cNvSpPr>
          <p:nvPr/>
        </p:nvSpPr>
        <p:spPr bwMode="auto">
          <a:xfrm>
            <a:off x="2616200" y="3657600"/>
            <a:ext cx="5110163" cy="1028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6000">
                <a:solidFill>
                  <a:schemeClr val="tx1"/>
                </a:solidFill>
                <a:latin typeface="Calibri" charset="0"/>
                <a:sym typeface="Calibri" charset="0"/>
              </a:rPr>
              <a:t>Marketing Team</a:t>
            </a:r>
          </a:p>
        </p:txBody>
      </p:sp>
      <p:pic>
        <p:nvPicPr>
          <p:cNvPr id="173063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7100" y="4013200"/>
            <a:ext cx="1625600" cy="4746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tle &amp; Subtitle">
  <a:themeElements>
    <a:clrScheme name="Title &amp; Subtit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Title &amp; Bullets - Left">
  <a:themeElements>
    <a:clrScheme name="Title &amp; Bullets - Lef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Title &amp; Bullets - 2 Column">
  <a:themeElements>
    <a:clrScheme name="Title &amp; Bullets - 2 Colum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2 Colum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&amp; Bullets - 2 Colu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Title &amp; Bullets - Right">
  <a:themeElements>
    <a:clrScheme name="Title &amp; Bullets - Righ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itle, Bullets &amp; Photo">
  <a:themeElements>
    <a:clrScheme name="Title, Bullets &amp; Pho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, Bullets &amp; Phot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&amp; Bullets">
  <a:themeElements>
    <a:clrScheme name="Title &amp; Bullet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itle - Center">
  <a:themeElements>
    <a:clrScheme name="Title - Cen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Bullets">
  <a:themeElements>
    <a:clrScheme name="Bullet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Photo - Horizontal">
  <a:themeElements>
    <a:clrScheme name="Photo - Horizont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Photo - Horizontal Reflection">
  <a:themeElements>
    <a:clrScheme name="Photo - Horizont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Photo - Horizont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Photo - Vertical">
  <a:themeElements>
    <a:clrScheme name="Photo - Vertic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Photo - Vertical Reflection">
  <a:themeElements>
    <a:clrScheme name="Photo - Vertic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Photo - Vertic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Title - Top">
  <a:themeElements>
    <a:clrScheme name="Title - To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Pages>0</Pages>
  <Words>6</Words>
  <Characters>0</Characters>
  <Application>Microsoft Office PowerPoint</Application>
  <PresentationFormat>Custom</PresentationFormat>
  <Lines>0</Lines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1</vt:i4>
      </vt:variant>
    </vt:vector>
  </HeadingPairs>
  <TitlesOfParts>
    <vt:vector size="20" baseType="lpstr">
      <vt:lpstr>Gill Sans</vt:lpstr>
      <vt:lpstr>ヒラギノ角ゴ ProN W3</vt:lpstr>
      <vt:lpstr>Arial</vt:lpstr>
      <vt:lpstr>Calibri</vt:lpstr>
      <vt:lpstr>ＭＳ Ｐゴシック</vt:lpstr>
      <vt:lpstr>Title &amp; Subtitle</vt:lpstr>
      <vt:lpstr>Title &amp; Bullets</vt:lpstr>
      <vt:lpstr>Title - Center</vt:lpstr>
      <vt:lpstr>Bullets</vt:lpstr>
      <vt:lpstr>Photo - Horizontal</vt:lpstr>
      <vt:lpstr>Photo - Horizontal Reflection</vt:lpstr>
      <vt:lpstr>Photo - Vertical</vt:lpstr>
      <vt:lpstr>Photo - Vertical Reflection</vt:lpstr>
      <vt:lpstr>Title - Top</vt:lpstr>
      <vt:lpstr>Blank</vt:lpstr>
      <vt:lpstr>Title &amp; Bullets - Left</vt:lpstr>
      <vt:lpstr>Title &amp; Bullets - 2 Column</vt:lpstr>
      <vt:lpstr>Title &amp; Bullets - Right</vt:lpstr>
      <vt:lpstr>Title, Bullets &amp; Photo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srundbaken</cp:lastModifiedBy>
  <cp:revision>1</cp:revision>
  <dcterms:modified xsi:type="dcterms:W3CDTF">2011-07-26T20:10:04Z</dcterms:modified>
</cp:coreProperties>
</file>